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sldIdLst>
    <p:sldId id="25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142AB3-874A-40C7-A5A8-14A3B8CB7E54}" v="8" dt="2021-07-20T16:51:49.829"/>
    <p1510:client id="{FBEA5178-F336-476F-9C3E-358A524790ED}" v="3" dt="2021-07-20T16:52:37.5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IYA KANNEBOYINA" userId="S::id74qp04@ubalt.edu::10cb0232-ae19-4ce4-a21c-d6909bdd78a7" providerId="AD" clId="Web-{03142AB3-874A-40C7-A5A8-14A3B8CB7E54}"/>
    <pc:docChg chg="modSld">
      <pc:chgData name="PRIYA KANNEBOYINA" userId="S::id74qp04@ubalt.edu::10cb0232-ae19-4ce4-a21c-d6909bdd78a7" providerId="AD" clId="Web-{03142AB3-874A-40C7-A5A8-14A3B8CB7E54}" dt="2021-07-20T16:51:49.829" v="6" actId="1076"/>
      <pc:docMkLst>
        <pc:docMk/>
      </pc:docMkLst>
      <pc:sldChg chg="addSp delSp modSp">
        <pc:chgData name="PRIYA KANNEBOYINA" userId="S::id74qp04@ubalt.edu::10cb0232-ae19-4ce4-a21c-d6909bdd78a7" providerId="AD" clId="Web-{03142AB3-874A-40C7-A5A8-14A3B8CB7E54}" dt="2021-07-20T16:51:49.829" v="6" actId="1076"/>
        <pc:sldMkLst>
          <pc:docMk/>
          <pc:sldMk cId="109857222" sldId="256"/>
        </pc:sldMkLst>
        <pc:spChg chg="del">
          <ac:chgData name="PRIYA KANNEBOYINA" userId="S::id74qp04@ubalt.edu::10cb0232-ae19-4ce4-a21c-d6909bdd78a7" providerId="AD" clId="Web-{03142AB3-874A-40C7-A5A8-14A3B8CB7E54}" dt="2021-07-20T16:51:27.313" v="1"/>
          <ac:spMkLst>
            <pc:docMk/>
            <pc:sldMk cId="109857222" sldId="256"/>
            <ac:spMk id="2" creationId="{00000000-0000-0000-0000-000000000000}"/>
          </ac:spMkLst>
        </pc:spChg>
        <pc:spChg chg="del">
          <ac:chgData name="PRIYA KANNEBOYINA" userId="S::id74qp04@ubalt.edu::10cb0232-ae19-4ce4-a21c-d6909bdd78a7" providerId="AD" clId="Web-{03142AB3-874A-40C7-A5A8-14A3B8CB7E54}" dt="2021-07-20T16:51:29.626" v="2"/>
          <ac:spMkLst>
            <pc:docMk/>
            <pc:sldMk cId="109857222" sldId="256"/>
            <ac:spMk id="3" creationId="{00000000-0000-0000-0000-000000000000}"/>
          </ac:spMkLst>
        </pc:spChg>
        <pc:picChg chg="add mod">
          <ac:chgData name="PRIYA KANNEBOYINA" userId="S::id74qp04@ubalt.edu::10cb0232-ae19-4ce4-a21c-d6909bdd78a7" providerId="AD" clId="Web-{03142AB3-874A-40C7-A5A8-14A3B8CB7E54}" dt="2021-07-20T16:51:49.829" v="6" actId="1076"/>
          <ac:picMkLst>
            <pc:docMk/>
            <pc:sldMk cId="109857222" sldId="256"/>
            <ac:picMk id="4" creationId="{510B9C41-6461-4597-BC3B-2B27705027A6}"/>
          </ac:picMkLst>
        </pc:picChg>
      </pc:sldChg>
    </pc:docChg>
  </pc:docChgLst>
  <pc:docChgLst>
    <pc:chgData name="PRIYA KANNEBOYINA" userId="S::id74qp04@ubalt.edu::10cb0232-ae19-4ce4-a21c-d6909bdd78a7" providerId="AD" clId="Web-{FBEA5178-F336-476F-9C3E-358A524790ED}"/>
    <pc:docChg chg="addSld delSld modSld addMainMaster">
      <pc:chgData name="PRIYA KANNEBOYINA" userId="S::id74qp04@ubalt.edu::10cb0232-ae19-4ce4-a21c-d6909bdd78a7" providerId="AD" clId="Web-{FBEA5178-F336-476F-9C3E-358A524790ED}" dt="2021-07-20T16:52:37.593" v="2"/>
      <pc:docMkLst>
        <pc:docMk/>
      </pc:docMkLst>
      <pc:sldChg chg="delSp del">
        <pc:chgData name="PRIYA KANNEBOYINA" userId="S::id74qp04@ubalt.edu::10cb0232-ae19-4ce4-a21c-d6909bdd78a7" providerId="AD" clId="Web-{FBEA5178-F336-476F-9C3E-358A524790ED}" dt="2021-07-20T16:52:37.593" v="2"/>
        <pc:sldMkLst>
          <pc:docMk/>
          <pc:sldMk cId="109857222" sldId="256"/>
        </pc:sldMkLst>
        <pc:picChg chg="del">
          <ac:chgData name="PRIYA KANNEBOYINA" userId="S::id74qp04@ubalt.edu::10cb0232-ae19-4ce4-a21c-d6909bdd78a7" providerId="AD" clId="Web-{FBEA5178-F336-476F-9C3E-358A524790ED}" dt="2021-07-20T16:52:29.218" v="0"/>
          <ac:picMkLst>
            <pc:docMk/>
            <pc:sldMk cId="109857222" sldId="256"/>
            <ac:picMk id="4" creationId="{510B9C41-6461-4597-BC3B-2B27705027A6}"/>
          </ac:picMkLst>
        </pc:picChg>
      </pc:sldChg>
      <pc:sldChg chg="add">
        <pc:chgData name="PRIYA KANNEBOYINA" userId="S::id74qp04@ubalt.edu::10cb0232-ae19-4ce4-a21c-d6909bdd78a7" providerId="AD" clId="Web-{FBEA5178-F336-476F-9C3E-358A524790ED}" dt="2021-07-20T16:52:32.546" v="1"/>
        <pc:sldMkLst>
          <pc:docMk/>
          <pc:sldMk cId="1497160889" sldId="257"/>
        </pc:sldMkLst>
      </pc:sldChg>
      <pc:sldMasterChg chg="add addSldLayout">
        <pc:chgData name="PRIYA KANNEBOYINA" userId="S::id74qp04@ubalt.edu::10cb0232-ae19-4ce4-a21c-d6909bdd78a7" providerId="AD" clId="Web-{FBEA5178-F336-476F-9C3E-358A524790ED}" dt="2021-07-20T16:52:32.546" v="1"/>
        <pc:sldMasterMkLst>
          <pc:docMk/>
          <pc:sldMasterMk cId="504035988" sldId="2147483648"/>
        </pc:sldMasterMkLst>
        <pc:sldLayoutChg chg="add">
          <pc:chgData name="PRIYA KANNEBOYINA" userId="S::id74qp04@ubalt.edu::10cb0232-ae19-4ce4-a21c-d6909bdd78a7" providerId="AD" clId="Web-{FBEA5178-F336-476F-9C3E-358A524790ED}" dt="2021-07-20T16:52:32.546" v="1"/>
          <pc:sldLayoutMkLst>
            <pc:docMk/>
            <pc:sldMasterMk cId="504035988" sldId="2147483648"/>
            <pc:sldLayoutMk cId="1084532913" sldId="2147483649"/>
          </pc:sldLayoutMkLst>
        </pc:sldLayoutChg>
        <pc:sldLayoutChg chg="add">
          <pc:chgData name="PRIYA KANNEBOYINA" userId="S::id74qp04@ubalt.edu::10cb0232-ae19-4ce4-a21c-d6909bdd78a7" providerId="AD" clId="Web-{FBEA5178-F336-476F-9C3E-358A524790ED}" dt="2021-07-20T16:52:32.546" v="1"/>
          <pc:sldLayoutMkLst>
            <pc:docMk/>
            <pc:sldMasterMk cId="504035988" sldId="2147483648"/>
            <pc:sldLayoutMk cId="3568918943" sldId="2147483650"/>
          </pc:sldLayoutMkLst>
        </pc:sldLayoutChg>
        <pc:sldLayoutChg chg="add">
          <pc:chgData name="PRIYA KANNEBOYINA" userId="S::id74qp04@ubalt.edu::10cb0232-ae19-4ce4-a21c-d6909bdd78a7" providerId="AD" clId="Web-{FBEA5178-F336-476F-9C3E-358A524790ED}" dt="2021-07-20T16:52:32.546" v="1"/>
          <pc:sldLayoutMkLst>
            <pc:docMk/>
            <pc:sldMasterMk cId="504035988" sldId="2147483648"/>
            <pc:sldLayoutMk cId="3897699450" sldId="2147483651"/>
          </pc:sldLayoutMkLst>
        </pc:sldLayoutChg>
        <pc:sldLayoutChg chg="add">
          <pc:chgData name="PRIYA KANNEBOYINA" userId="S::id74qp04@ubalt.edu::10cb0232-ae19-4ce4-a21c-d6909bdd78a7" providerId="AD" clId="Web-{FBEA5178-F336-476F-9C3E-358A524790ED}" dt="2021-07-20T16:52:32.546" v="1"/>
          <pc:sldLayoutMkLst>
            <pc:docMk/>
            <pc:sldMasterMk cId="504035988" sldId="2147483648"/>
            <pc:sldLayoutMk cId="4152680877" sldId="2147483652"/>
          </pc:sldLayoutMkLst>
        </pc:sldLayoutChg>
        <pc:sldLayoutChg chg="add">
          <pc:chgData name="PRIYA KANNEBOYINA" userId="S::id74qp04@ubalt.edu::10cb0232-ae19-4ce4-a21c-d6909bdd78a7" providerId="AD" clId="Web-{FBEA5178-F336-476F-9C3E-358A524790ED}" dt="2021-07-20T16:52:32.546" v="1"/>
          <pc:sldLayoutMkLst>
            <pc:docMk/>
            <pc:sldMasterMk cId="504035988" sldId="2147483648"/>
            <pc:sldLayoutMk cId="2266103291" sldId="2147483653"/>
          </pc:sldLayoutMkLst>
        </pc:sldLayoutChg>
        <pc:sldLayoutChg chg="add">
          <pc:chgData name="PRIYA KANNEBOYINA" userId="S::id74qp04@ubalt.edu::10cb0232-ae19-4ce4-a21c-d6909bdd78a7" providerId="AD" clId="Web-{FBEA5178-F336-476F-9C3E-358A524790ED}" dt="2021-07-20T16:52:32.546" v="1"/>
          <pc:sldLayoutMkLst>
            <pc:docMk/>
            <pc:sldMasterMk cId="504035988" sldId="2147483648"/>
            <pc:sldLayoutMk cId="3025710246" sldId="2147483654"/>
          </pc:sldLayoutMkLst>
        </pc:sldLayoutChg>
        <pc:sldLayoutChg chg="add">
          <pc:chgData name="PRIYA KANNEBOYINA" userId="S::id74qp04@ubalt.edu::10cb0232-ae19-4ce4-a21c-d6909bdd78a7" providerId="AD" clId="Web-{FBEA5178-F336-476F-9C3E-358A524790ED}" dt="2021-07-20T16:52:32.546" v="1"/>
          <pc:sldLayoutMkLst>
            <pc:docMk/>
            <pc:sldMasterMk cId="504035988" sldId="2147483648"/>
            <pc:sldLayoutMk cId="2013578203" sldId="2147483655"/>
          </pc:sldLayoutMkLst>
        </pc:sldLayoutChg>
        <pc:sldLayoutChg chg="add">
          <pc:chgData name="PRIYA KANNEBOYINA" userId="S::id74qp04@ubalt.edu::10cb0232-ae19-4ce4-a21c-d6909bdd78a7" providerId="AD" clId="Web-{FBEA5178-F336-476F-9C3E-358A524790ED}" dt="2021-07-20T16:52:32.546" v="1"/>
          <pc:sldLayoutMkLst>
            <pc:docMk/>
            <pc:sldMasterMk cId="504035988" sldId="2147483648"/>
            <pc:sldLayoutMk cId="3462950128" sldId="2147483656"/>
          </pc:sldLayoutMkLst>
        </pc:sldLayoutChg>
        <pc:sldLayoutChg chg="add">
          <pc:chgData name="PRIYA KANNEBOYINA" userId="S::id74qp04@ubalt.edu::10cb0232-ae19-4ce4-a21c-d6909bdd78a7" providerId="AD" clId="Web-{FBEA5178-F336-476F-9C3E-358A524790ED}" dt="2021-07-20T16:52:32.546" v="1"/>
          <pc:sldLayoutMkLst>
            <pc:docMk/>
            <pc:sldMasterMk cId="504035988" sldId="2147483648"/>
            <pc:sldLayoutMk cId="592105300" sldId="2147483657"/>
          </pc:sldLayoutMkLst>
        </pc:sldLayoutChg>
        <pc:sldLayoutChg chg="add">
          <pc:chgData name="PRIYA KANNEBOYINA" userId="S::id74qp04@ubalt.edu::10cb0232-ae19-4ce4-a21c-d6909bdd78a7" providerId="AD" clId="Web-{FBEA5178-F336-476F-9C3E-358A524790ED}" dt="2021-07-20T16:52:32.546" v="1"/>
          <pc:sldLayoutMkLst>
            <pc:docMk/>
            <pc:sldMasterMk cId="504035988" sldId="2147483648"/>
            <pc:sldLayoutMk cId="3199870787" sldId="2147483658"/>
          </pc:sldLayoutMkLst>
        </pc:sldLayoutChg>
        <pc:sldLayoutChg chg="add">
          <pc:chgData name="PRIYA KANNEBOYINA" userId="S::id74qp04@ubalt.edu::10cb0232-ae19-4ce4-a21c-d6909bdd78a7" providerId="AD" clId="Web-{FBEA5178-F336-476F-9C3E-358A524790ED}" dt="2021-07-20T16:52:32.546" v="1"/>
          <pc:sldLayoutMkLst>
            <pc:docMk/>
            <pc:sldMasterMk cId="504035988" sldId="2147483648"/>
            <pc:sldLayoutMk cId="162253958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D8FA4-C610-BE43-9B05-0591747DC5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60F429-90AF-D748-9BB9-9D7A74B86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C0ECE-373B-FA4C-92D6-CE89EE8F6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F74A-A49C-CF43-A921-FEB2125DDB30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1DC61-3848-124A-AF63-78A9A565A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F7986-6FCA-A348-ABB2-F36E0F067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F21E-0E65-E344-8C9A-03BC1F6C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32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73179-D360-EB41-A456-CD94786EF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83FEA-CDA4-F841-B974-28CEC88FA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1F1437-6C0F-6842-9E82-378852B3A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F74A-A49C-CF43-A921-FEB2125DDB30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259FE-A255-3347-9C44-83984A694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2FF69C-5118-DB4F-9FE9-C1FB514EC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F21E-0E65-E344-8C9A-03BC1F6C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18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0AF5B-6535-8B4D-ADFF-DB054B617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29C19-C3C5-1C4D-A36B-28D6F62F4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20494-63A4-B148-A796-CD4DD7837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F74A-A49C-CF43-A921-FEB2125DDB30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32749-B9EA-D149-976B-2D1CAB784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D73F8-C95B-454C-9A6C-9F359B262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F21E-0E65-E344-8C9A-03BC1F6C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699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515C5-1333-8747-81A9-6F19B5DC2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CD1FD-CD14-AE47-8D3E-F8D294619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2B419B-A749-8047-B873-76FB94FBE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A1B09B-7BBD-AF47-B088-5DFB0915F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F74A-A49C-CF43-A921-FEB2125DDB30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C26080-1370-D94D-BFC2-9B114B827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1A1985-6C5B-8E41-9558-E4302423B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F21E-0E65-E344-8C9A-03BC1F6C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80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633B9-7837-9844-8572-DB4FE86B5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A89189-4290-5244-814D-2C0CC29808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C88115-4A46-CB4E-ACA6-FAA446003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169055-DA6F-F541-BA3C-CBFC02D094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3E1A44-AB9A-C14A-829F-944837E32C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13AC42-DDAB-654A-99DA-9C92348B1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F74A-A49C-CF43-A921-FEB2125DDB30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1FDAD8-192D-4A43-9731-D6A6C4A5A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46934A-0C47-C74D-85D2-DD13CA96A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F21E-0E65-E344-8C9A-03BC1F6C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103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ED8B2E-EB97-9241-8D1A-0B732B212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1C20CF-93AD-1547-897C-613EE7263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F74A-A49C-CF43-A921-FEB2125DDB30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A56391-496D-4643-96AA-142C3B235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8B8AF8-D6A5-B948-B4E2-5B131A426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F21E-0E65-E344-8C9A-03BC1F6C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102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6E7FB2-3401-D442-8021-7569AD4DB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F74A-A49C-CF43-A921-FEB2125DDB30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7070ED-4FBA-EE4E-BCBD-37622B0FA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C7CA66-B11C-7A49-959E-8991C0F7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F21E-0E65-E344-8C9A-03BC1F6C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5782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417E2-C617-F440-8752-2E1E72491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AB2C0-9CF9-6441-938F-238F5B7C3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D03095-1B28-B046-A421-CAEA37199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074D8-C0B0-DB43-9837-18AAE1A31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F74A-A49C-CF43-A921-FEB2125DDB30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F17F4F-0700-4F4D-ABC4-2B2EA1E61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1E6D3-3821-8545-A8E0-B39395925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F21E-0E65-E344-8C9A-03BC1F6C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950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75C48-7EAD-184C-B1CB-91714648A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52D153-AC88-6644-AFDC-1F4ECF02C2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FFA9F0-57A6-1941-AAF5-BF49A3C71A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1CB68-7B8D-ED4F-95D2-9AA1E2870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F74A-A49C-CF43-A921-FEB2125DDB30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361BA2-CA91-0143-94B7-DB6661E82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6848FB-3D27-5E4C-BAF7-BA3A991E7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F21E-0E65-E344-8C9A-03BC1F6C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053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3B302-EBFB-344A-8D8C-431E862CF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8181BE-A151-CA4B-87D9-B617A1428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9E579-8E5E-9B4B-9E03-CB15CE248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F74A-A49C-CF43-A921-FEB2125DDB30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67FA7-0570-164D-8322-944437A7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A69F0C-D23C-C74D-B623-E66B083D8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F21E-0E65-E344-8C9A-03BC1F6C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70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CC1290-C417-604E-834F-4A5C2FBE5F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0FFA3E-4E41-CA4F-9C88-13B749E36B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26444-D1B1-5D41-B0C0-09F9E2EEE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F74A-A49C-CF43-A921-FEB2125DDB30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AC8D7-3BC4-3045-BB85-03CBFDABE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6C53EF-DAF1-CC43-8D99-4BD604A4C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1F21E-0E65-E344-8C9A-03BC1F6C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3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9EEB89-9BDF-EC4E-8106-98A24E7B1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0EFBE-DB16-AD43-8D44-38ED4AA8A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1E08D9-D0A3-7543-A121-BB49F2FD9D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FDF74A-A49C-CF43-A921-FEB2125DDB30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F69D3-8263-0049-9470-6093634C4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66CE0-584E-EA45-8D7F-8CA6E1ED4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1F21E-0E65-E344-8C9A-03BC1F6C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035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69F6F-A244-F142-A8C3-FFE83FA3B9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9572" y="-317215"/>
            <a:ext cx="9896303" cy="1064937"/>
          </a:xfrm>
        </p:spPr>
        <p:txBody>
          <a:bodyPr>
            <a:normAutofit/>
          </a:bodyPr>
          <a:lstStyle/>
          <a:p>
            <a:r>
              <a:rPr lang="en-US" sz="5500" b="1">
                <a:solidFill>
                  <a:schemeClr val="accent1"/>
                </a:solidFill>
              </a:rPr>
              <a:t>#BaltimoreDataWeek 2021</a:t>
            </a:r>
            <a:endParaRPr lang="en-US" sz="5500" b="1">
              <a:solidFill>
                <a:schemeClr val="accent1"/>
              </a:solidFill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980C17-BEFF-2C49-9C7F-4EEE186692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49368" y="611604"/>
            <a:ext cx="3994864" cy="511069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sz="3000">
                <a:solidFill>
                  <a:schemeClr val="accent2"/>
                </a:solidFill>
              </a:rPr>
              <a:t>Wednesday, July 21st</a:t>
            </a:r>
            <a:endParaRPr lang="en-US" sz="3000">
              <a:solidFill>
                <a:schemeClr val="accent2"/>
              </a:solidFill>
              <a:cs typeface="Calibri"/>
            </a:endParaRP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3312A1A-A81A-D047-93A2-5E6449A73D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5040" y="-2600"/>
            <a:ext cx="1786835" cy="189535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B676CBF-07EC-4D2F-B979-5500210DDBF9}"/>
              </a:ext>
            </a:extLst>
          </p:cNvPr>
          <p:cNvSpPr txBox="1"/>
          <p:nvPr/>
        </p:nvSpPr>
        <p:spPr>
          <a:xfrm>
            <a:off x="11016092" y="4378456"/>
            <a:ext cx="1173508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en-US" b="1">
                <a:solidFill>
                  <a:srgbClr val="4472C4"/>
                </a:solidFill>
                <a:latin typeface="Calibri Light"/>
              </a:rPr>
              <a:t>#BaltimoreDataWeek</a:t>
            </a:r>
            <a:endParaRPr lang="en-US"/>
          </a:p>
          <a:p>
            <a:pPr algn="r"/>
            <a:r>
              <a:rPr lang="en-US" b="1">
                <a:solidFill>
                  <a:srgbClr val="4472C4"/>
                </a:solidFill>
                <a:latin typeface="Calibri Light"/>
                <a:cs typeface="Calibri Light"/>
              </a:rPr>
              <a:t>@bniajfi</a:t>
            </a:r>
          </a:p>
          <a:p>
            <a:pPr algn="r"/>
            <a:r>
              <a:rPr lang="en-US" b="1">
                <a:solidFill>
                  <a:srgbClr val="4472C4"/>
                </a:solidFill>
                <a:latin typeface="Calibri Light"/>
                <a:cs typeface="Calibri Light"/>
              </a:rPr>
              <a:t>bniajfi.org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04A133-1E40-4E75-9181-A40A0B1D8F1F}"/>
              </a:ext>
            </a:extLst>
          </p:cNvPr>
          <p:cNvSpPr txBox="1"/>
          <p:nvPr/>
        </p:nvSpPr>
        <p:spPr>
          <a:xfrm>
            <a:off x="332066" y="1015281"/>
            <a:ext cx="987241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/>
              <a:t>11:30AM-12:45PM: Challenges and Successes in Housing</a:t>
            </a:r>
            <a:endParaRPr lang="en-US" sz="3000">
              <a:cs typeface="Calibri"/>
            </a:endParaRPr>
          </a:p>
          <a:p>
            <a:pPr algn="l"/>
            <a:endParaRPr lang="en-US">
              <a:cs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2D7C874-77A8-4B26-93A5-742AACE9A31F}"/>
              </a:ext>
            </a:extLst>
          </p:cNvPr>
          <p:cNvGrpSpPr/>
          <p:nvPr/>
        </p:nvGrpSpPr>
        <p:grpSpPr>
          <a:xfrm>
            <a:off x="10492" y="5558405"/>
            <a:ext cx="12099017" cy="1231405"/>
            <a:chOff x="10492" y="5558405"/>
            <a:chExt cx="12099017" cy="1231405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3F5B998E-CB48-4CCD-8C44-2363DA7E5598}"/>
                </a:ext>
              </a:extLst>
            </p:cNvPr>
            <p:cNvCxnSpPr/>
            <p:nvPr/>
          </p:nvCxnSpPr>
          <p:spPr>
            <a:xfrm>
              <a:off x="11187" y="5558405"/>
              <a:ext cx="12094126" cy="6991"/>
            </a:xfrm>
            <a:prstGeom prst="straightConnector1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Picture 34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D75B323E-D55D-4EFD-A0FC-2D9239CBC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66308" y="5599492"/>
              <a:ext cx="2743200" cy="664447"/>
            </a:xfrm>
            <a:prstGeom prst="rect">
              <a:avLst/>
            </a:prstGeom>
          </p:spPr>
        </p:pic>
        <p:pic>
          <p:nvPicPr>
            <p:cNvPr id="24" name="Picture 37" descr="Icon&#10;&#10;Description automatically generated">
              <a:extLst>
                <a:ext uri="{FF2B5EF4-FFF2-40B4-BE49-F238E27FC236}">
                  <a16:creationId xmlns:a16="http://schemas.microsoft.com/office/drawing/2014/main" id="{3184A64C-4D9D-4522-96AF-AAFE153A9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6309" y="6411962"/>
              <a:ext cx="2743200" cy="199986"/>
            </a:xfrm>
            <a:prstGeom prst="rect">
              <a:avLst/>
            </a:prstGeom>
          </p:spPr>
        </p:pic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32E6655-8828-4724-9C8F-B4A8A48188B2}"/>
                </a:ext>
              </a:extLst>
            </p:cNvPr>
            <p:cNvGrpSpPr/>
            <p:nvPr/>
          </p:nvGrpSpPr>
          <p:grpSpPr>
            <a:xfrm>
              <a:off x="10492" y="5564193"/>
              <a:ext cx="9352101" cy="1225617"/>
              <a:chOff x="10492" y="5564193"/>
              <a:chExt cx="9352101" cy="1225617"/>
            </a:xfrm>
          </p:grpSpPr>
          <p:pic>
            <p:nvPicPr>
              <p:cNvPr id="28" name="Picture 27" descr="Logo&#10;&#10;Description automatically generated">
                <a:extLst>
                  <a:ext uri="{FF2B5EF4-FFF2-40B4-BE49-F238E27FC236}">
                    <a16:creationId xmlns:a16="http://schemas.microsoft.com/office/drawing/2014/main" id="{85864A19-DBA5-4786-9352-002A921AA2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8039" y="5841221"/>
                <a:ext cx="1484852" cy="465764"/>
              </a:xfrm>
              <a:prstGeom prst="rect">
                <a:avLst/>
              </a:prstGeom>
            </p:spPr>
          </p:pic>
          <p:pic>
            <p:nvPicPr>
              <p:cNvPr id="29" name="Picture 28" descr="Logo, company name&#10;&#10;Description automatically generated">
                <a:extLst>
                  <a:ext uri="{FF2B5EF4-FFF2-40B4-BE49-F238E27FC236}">
                    <a16:creationId xmlns:a16="http://schemas.microsoft.com/office/drawing/2014/main" id="{60852536-0546-493E-A943-22C8CCB8BB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13764" y="5812138"/>
                <a:ext cx="1233182" cy="977672"/>
              </a:xfrm>
              <a:prstGeom prst="rect">
                <a:avLst/>
              </a:prstGeom>
            </p:spPr>
          </p:pic>
          <p:pic>
            <p:nvPicPr>
              <p:cNvPr id="30" name="Picture 29" descr="Text&#10;&#10;Description automatically generated">
                <a:extLst>
                  <a:ext uri="{FF2B5EF4-FFF2-40B4-BE49-F238E27FC236}">
                    <a16:creationId xmlns:a16="http://schemas.microsoft.com/office/drawing/2014/main" id="{F48DDA4C-F90A-4855-97A7-9989B7B783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19393" y="6124045"/>
                <a:ext cx="2743200" cy="608990"/>
              </a:xfrm>
              <a:prstGeom prst="rect">
                <a:avLst/>
              </a:prstGeom>
            </p:spPr>
          </p:pic>
          <p:pic>
            <p:nvPicPr>
              <p:cNvPr id="31" name="Picture 30" descr="Logo, company name&#10;&#10;Description automatically generated">
                <a:extLst>
                  <a:ext uri="{FF2B5EF4-FFF2-40B4-BE49-F238E27FC236}">
                    <a16:creationId xmlns:a16="http://schemas.microsoft.com/office/drawing/2014/main" id="{33CD47DC-8935-4B8F-BF64-E8A7DB5947A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t="26316" r="654" b="21334"/>
              <a:stretch/>
            </p:blipFill>
            <p:spPr>
              <a:xfrm>
                <a:off x="5194041" y="6074016"/>
                <a:ext cx="1328693" cy="669602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85109768-172C-4CEC-B81E-87CBF458A3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67625" y="5682054"/>
                <a:ext cx="2743200" cy="308360"/>
              </a:xfrm>
              <a:prstGeom prst="rect">
                <a:avLst/>
              </a:prstGeom>
            </p:spPr>
          </p:pic>
          <p:pic>
            <p:nvPicPr>
              <p:cNvPr id="33" name="Picture 32" descr="Icon&#10;&#10;Description automatically generated">
                <a:extLst>
                  <a:ext uri="{FF2B5EF4-FFF2-40B4-BE49-F238E27FC236}">
                    <a16:creationId xmlns:a16="http://schemas.microsoft.com/office/drawing/2014/main" id="{C809C211-DA5F-42FD-93E7-27884DBCBD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849" y="5813509"/>
                <a:ext cx="1121330" cy="904606"/>
              </a:xfrm>
              <a:prstGeom prst="rect">
                <a:avLst/>
              </a:prstGeom>
            </p:spPr>
          </p:pic>
          <p:pic>
            <p:nvPicPr>
              <p:cNvPr id="34" name="Picture 33" descr="Logo, company name&#10;&#10;Description automatically generated">
                <a:extLst>
                  <a:ext uri="{FF2B5EF4-FFF2-40B4-BE49-F238E27FC236}">
                    <a16:creationId xmlns:a16="http://schemas.microsoft.com/office/drawing/2014/main" id="{50C8770C-B1A3-4FE5-AD75-66C635D102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/>
              <a:srcRect t="32908" r="254" b="29082"/>
              <a:stretch/>
            </p:blipFill>
            <p:spPr>
              <a:xfrm>
                <a:off x="2636715" y="6058852"/>
                <a:ext cx="1519818" cy="276672"/>
              </a:xfrm>
              <a:prstGeom prst="rect">
                <a:avLst/>
              </a:prstGeom>
            </p:spPr>
          </p:pic>
          <p:pic>
            <p:nvPicPr>
              <p:cNvPr id="35" name="Picture 35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7E7E7D4F-300F-4521-BDF0-0698AD0E70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98474" y="5600389"/>
                <a:ext cx="2743200" cy="307378"/>
              </a:xfrm>
              <a:prstGeom prst="rect">
                <a:avLst/>
              </a:prstGeom>
            </p:spPr>
          </p:pic>
          <p:pic>
            <p:nvPicPr>
              <p:cNvPr id="36" name="Picture 36" descr="Logo, company name&#10;&#10;Description automatically generated">
                <a:extLst>
                  <a:ext uri="{FF2B5EF4-FFF2-40B4-BE49-F238E27FC236}">
                    <a16:creationId xmlns:a16="http://schemas.microsoft.com/office/drawing/2014/main" id="{D3767723-389B-4218-B65A-8946028746A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/>
              <a:srcRect t="20557" r="254" b="25617"/>
              <a:stretch/>
            </p:blipFill>
            <p:spPr>
              <a:xfrm>
                <a:off x="1196182" y="6478135"/>
                <a:ext cx="2736222" cy="263251"/>
              </a:xfrm>
              <a:prstGeom prst="rect">
                <a:avLst/>
              </a:prstGeom>
            </p:spPr>
          </p:pic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781AEC7-6CA3-4EF2-B9E4-64EE222D9708}"/>
                  </a:ext>
                </a:extLst>
              </p:cNvPr>
              <p:cNvSpPr txBox="1"/>
              <p:nvPr/>
            </p:nvSpPr>
            <p:spPr>
              <a:xfrm>
                <a:off x="10492" y="5564193"/>
                <a:ext cx="5665364" cy="276999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200" i="1">
                    <a:ea typeface="+mn-lt"/>
                    <a:cs typeface="+mn-lt"/>
                  </a:rPr>
                  <a:t>Baltimore Data Week is generously sponsored by:</a:t>
                </a:r>
                <a:endParaRPr lang="en-US" sz="1200"/>
              </a:p>
            </p:txBody>
          </p:sp>
        </p:grpSp>
      </p:grpSp>
      <p:pic>
        <p:nvPicPr>
          <p:cNvPr id="4" name="Picture 5">
            <a:extLst>
              <a:ext uri="{FF2B5EF4-FFF2-40B4-BE49-F238E27FC236}">
                <a16:creationId xmlns:a16="http://schemas.microsoft.com/office/drawing/2014/main" id="{E7BB8041-9317-4BF9-AD66-D6877FA797D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8822" y="1715991"/>
            <a:ext cx="2599267" cy="25857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ABCD84-4E10-4B06-8615-34EEFDDC297E}"/>
              </a:ext>
            </a:extLst>
          </p:cNvPr>
          <p:cNvSpPr txBox="1"/>
          <p:nvPr/>
        </p:nvSpPr>
        <p:spPr>
          <a:xfrm>
            <a:off x="6178008" y="4408474"/>
            <a:ext cx="2529085" cy="166199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700">
                <a:solidFill>
                  <a:srgbClr val="666666"/>
                </a:solidFill>
                <a:latin typeface="Calibri"/>
                <a:cs typeface="Calibri"/>
              </a:rPr>
              <a:t>Nicholas Finio,</a:t>
            </a:r>
            <a:r>
              <a:rPr lang="en-US" sz="1700" i="1">
                <a:solidFill>
                  <a:srgbClr val="666666"/>
                </a:solidFill>
                <a:latin typeface="Calibri"/>
                <a:cs typeface="Calibri"/>
              </a:rPr>
              <a:t> </a:t>
            </a:r>
            <a:endParaRPr lang="en-US" sz="1700">
              <a:solidFill>
                <a:srgbClr val="000000"/>
              </a:solidFill>
              <a:latin typeface="Calibri"/>
              <a:cs typeface="Calibri"/>
            </a:endParaRPr>
          </a:p>
          <a:p>
            <a:pPr algn="ctr"/>
            <a:r>
              <a:rPr lang="en-US" sz="1700" i="1">
                <a:solidFill>
                  <a:srgbClr val="666666"/>
                </a:solidFill>
                <a:latin typeface="Calibri"/>
                <a:cs typeface="Calibri"/>
              </a:rPr>
              <a:t>National Center for Smart Growth, University of Maryland</a:t>
            </a:r>
            <a:endParaRPr lang="en-US" sz="1700">
              <a:latin typeface="Calibri"/>
              <a:cs typeface="Calibri"/>
            </a:endParaRPr>
          </a:p>
          <a:p>
            <a:pPr>
              <a:buChar char="•"/>
            </a:pPr>
            <a:endParaRPr lang="en-US" sz="1700" i="1">
              <a:solidFill>
                <a:srgbClr val="666666"/>
              </a:solidFill>
              <a:latin typeface="Calibri"/>
              <a:cs typeface="Calibri"/>
            </a:endParaRPr>
          </a:p>
          <a:p>
            <a:endParaRPr lang="en-US" sz="1700" i="1">
              <a:solidFill>
                <a:srgbClr val="666666"/>
              </a:solidFill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088DE8-56B0-48D9-ADD6-0BC97BB8492F}"/>
              </a:ext>
            </a:extLst>
          </p:cNvPr>
          <p:cNvSpPr txBox="1"/>
          <p:nvPr/>
        </p:nvSpPr>
        <p:spPr>
          <a:xfrm>
            <a:off x="-7347" y="4442201"/>
            <a:ext cx="3054018" cy="11387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700" i="1">
                <a:solidFill>
                  <a:srgbClr val="666666"/>
                </a:solidFill>
                <a:latin typeface="Calibri"/>
                <a:ea typeface="Open Sans"/>
                <a:cs typeface="Open Sans"/>
              </a:rPr>
              <a:t>Moderator: Peter Dolkart, </a:t>
            </a:r>
            <a:r>
              <a:rPr lang="en-US" sz="1700" i="1">
                <a:solidFill>
                  <a:srgbClr val="666666"/>
                </a:solidFill>
                <a:latin typeface="Calibri"/>
                <a:cs typeface="Calibri"/>
              </a:rPr>
              <a:t>Federal Reserve Bank of Richmond, Baltimore Branch</a:t>
            </a:r>
            <a:r>
              <a:rPr lang="en-US" sz="1700">
                <a:solidFill>
                  <a:srgbClr val="666666"/>
                </a:solidFill>
                <a:latin typeface="Calibri"/>
                <a:cs typeface="Calibri"/>
              </a:rPr>
              <a:t> </a:t>
            </a:r>
            <a:endParaRPr lang="en-US" sz="1700">
              <a:latin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0811AA-4DE9-486D-B407-0BE1922F89B5}"/>
              </a:ext>
            </a:extLst>
          </p:cNvPr>
          <p:cNvSpPr txBox="1"/>
          <p:nvPr/>
        </p:nvSpPr>
        <p:spPr>
          <a:xfrm>
            <a:off x="8556302" y="4596070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solidFill>
                  <a:srgbClr val="666666"/>
                </a:solidFill>
                <a:latin typeface="Calibri"/>
                <a:cs typeface="Calibri"/>
              </a:rPr>
              <a:t>Dan Ellis, </a:t>
            </a:r>
            <a:endParaRPr lang="en-US">
              <a:solidFill>
                <a:srgbClr val="000000"/>
              </a:solidFill>
              <a:latin typeface="Calibri"/>
              <a:cs typeface="Calibri"/>
            </a:endParaRPr>
          </a:p>
          <a:p>
            <a:pPr algn="ctr"/>
            <a:r>
              <a:rPr lang="en-US" i="1">
                <a:solidFill>
                  <a:srgbClr val="666666"/>
                </a:solidFill>
                <a:latin typeface="Calibri"/>
                <a:cs typeface="Calibri"/>
              </a:rPr>
              <a:t>NHS of Baltimore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E10A19-E18D-4F1F-9986-0D60F794218C}"/>
              </a:ext>
            </a:extLst>
          </p:cNvPr>
          <p:cNvSpPr txBox="1"/>
          <p:nvPr/>
        </p:nvSpPr>
        <p:spPr>
          <a:xfrm>
            <a:off x="2891043" y="4545961"/>
            <a:ext cx="3283947" cy="8771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700">
                <a:solidFill>
                  <a:srgbClr val="666666"/>
                </a:solidFill>
                <a:ea typeface="+mn-lt"/>
                <a:cs typeface="+mn-lt"/>
              </a:rPr>
              <a:t>Laura Searfoss, </a:t>
            </a:r>
            <a:endParaRPr lang="en-US" sz="1700">
              <a:solidFill>
                <a:srgbClr val="000000"/>
              </a:solidFill>
              <a:ea typeface="+mn-lt"/>
              <a:cs typeface="+mn-lt"/>
            </a:endParaRPr>
          </a:p>
          <a:p>
            <a:pPr algn="ctr"/>
            <a:r>
              <a:rPr lang="en-US" sz="1700" i="1">
                <a:solidFill>
                  <a:srgbClr val="666666"/>
                </a:solidFill>
                <a:ea typeface="+mn-lt"/>
                <a:cs typeface="+mn-lt"/>
              </a:rPr>
              <a:t>Enterprise Advisors at Enterprise Community Foundation</a:t>
            </a:r>
            <a:endParaRPr lang="en-US" sz="1700">
              <a:cs typeface="Calibri" panose="020F0502020204030204"/>
            </a:endParaRPr>
          </a:p>
        </p:txBody>
      </p:sp>
      <p:pic>
        <p:nvPicPr>
          <p:cNvPr id="13" name="Picture 14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A0033805-EE9A-4D54-83E0-96F126F49BB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5400000">
            <a:off x="8738335" y="2053167"/>
            <a:ext cx="2387600" cy="2142068"/>
          </a:xfrm>
          <a:prstGeom prst="rect">
            <a:avLst/>
          </a:prstGeom>
        </p:spPr>
      </p:pic>
      <p:pic>
        <p:nvPicPr>
          <p:cNvPr id="15" name="Picture 15">
            <a:extLst>
              <a:ext uri="{FF2B5EF4-FFF2-40B4-BE49-F238E27FC236}">
                <a16:creationId xmlns:a16="http://schemas.microsoft.com/office/drawing/2014/main" id="{0CF5C470-AED5-4FF4-90E0-15E50E5282B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96140" y="1755158"/>
            <a:ext cx="2387601" cy="2515293"/>
          </a:xfrm>
          <a:prstGeom prst="rect">
            <a:avLst/>
          </a:prstGeom>
        </p:spPr>
      </p:pic>
      <p:pic>
        <p:nvPicPr>
          <p:cNvPr id="16" name="Picture 16">
            <a:extLst>
              <a:ext uri="{FF2B5EF4-FFF2-40B4-BE49-F238E27FC236}">
                <a16:creationId xmlns:a16="http://schemas.microsoft.com/office/drawing/2014/main" id="{47E413FE-5120-43E5-895F-36F35C93F08F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7411" b="7765"/>
          <a:stretch/>
        </p:blipFill>
        <p:spPr>
          <a:xfrm>
            <a:off x="3379878" y="1567474"/>
            <a:ext cx="2235200" cy="284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60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62A93F7F4A384089DB7EC8B0A62CB3" ma:contentTypeVersion="11" ma:contentTypeDescription="Create a new document." ma:contentTypeScope="" ma:versionID="5405c3191a57da3ab755a5f42c25fb25">
  <xsd:schema xmlns:xsd="http://www.w3.org/2001/XMLSchema" xmlns:xs="http://www.w3.org/2001/XMLSchema" xmlns:p="http://schemas.microsoft.com/office/2006/metadata/properties" xmlns:ns2="67c5ffe5-4b88-49d8-9a44-553db6d06049" targetNamespace="http://schemas.microsoft.com/office/2006/metadata/properties" ma:root="true" ma:fieldsID="e20c3a1c1824f4c04b5178282a8031d7" ns2:_="">
    <xsd:import namespace="67c5ffe5-4b88-49d8-9a44-553db6d060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5ffe5-4b88-49d8-9a44-553db6d060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54BDB9-984C-4AE3-9529-4E3A26DCDD5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4FDD983-148B-43C2-9C1A-BD38A9E2DEC1}"/>
</file>

<file path=customXml/itemProps3.xml><?xml version="1.0" encoding="utf-8"?>
<ds:datastoreItem xmlns:ds="http://schemas.openxmlformats.org/officeDocument/2006/customXml" ds:itemID="{8A7F7B1D-BDA1-4BBE-8C22-85D669BB1A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Office Theme</vt:lpstr>
      <vt:lpstr>#BaltimoreDataWeek 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2021-07-20T16:51:12Z</dcterms:created>
  <dcterms:modified xsi:type="dcterms:W3CDTF">2021-07-20T16:53:11Z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0x0101009762A93F7F4A384089DB7EC8B0A62CB3</vt:lpwstr>
  </property>
</Properties>
</file>