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notesSlides/notesSlide1.xml" ContentType="application/vnd.openxmlformats-officedocument.presentationml.notesSlide+xml"/>
  <Override PartName="/ppt/slideLayouts/slideLayout91.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30" r:id="rId2"/>
    <p:sldMasterId id="2147483748" r:id="rId3"/>
    <p:sldMasterId id="2147483790" r:id="rId4"/>
    <p:sldMasterId id="2147483809" r:id="rId5"/>
    <p:sldMasterId id="2147483825" r:id="rId6"/>
  </p:sldMasterIdLst>
  <p:notesMasterIdLst>
    <p:notesMasterId r:id="rId22"/>
  </p:notesMasterIdLst>
  <p:handoutMasterIdLst>
    <p:handoutMasterId r:id="rId23"/>
  </p:handoutMasterIdLst>
  <p:sldIdLst>
    <p:sldId id="261" r:id="rId7"/>
    <p:sldId id="284" r:id="rId8"/>
    <p:sldId id="380" r:id="rId9"/>
    <p:sldId id="275" r:id="rId10"/>
    <p:sldId id="279" r:id="rId11"/>
    <p:sldId id="309" r:id="rId12"/>
    <p:sldId id="308" r:id="rId13"/>
    <p:sldId id="293" r:id="rId14"/>
    <p:sldId id="263" r:id="rId15"/>
    <p:sldId id="311" r:id="rId16"/>
    <p:sldId id="307" r:id="rId17"/>
    <p:sldId id="305" r:id="rId18"/>
    <p:sldId id="295" r:id="rId19"/>
    <p:sldId id="294"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81" autoAdjust="0"/>
    <p:restoredTop sz="86481" autoAdjust="0"/>
  </p:normalViewPr>
  <p:slideViewPr>
    <p:cSldViewPr>
      <p:cViewPr varScale="1">
        <p:scale>
          <a:sx n="62" d="100"/>
          <a:sy n="62" d="100"/>
        </p:scale>
        <p:origin x="852" y="72"/>
      </p:cViewPr>
      <p:guideLst>
        <p:guide orient="horz" pos="2160"/>
        <p:guide pos="2880"/>
      </p:guideLst>
    </p:cSldViewPr>
  </p:slideViewPr>
  <p:outlineViewPr>
    <p:cViewPr>
      <p:scale>
        <a:sx n="33" d="100"/>
        <a:sy n="33" d="100"/>
      </p:scale>
      <p:origin x="0" y="-1848"/>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F6F2E7-B872-4775-AF1A-16BA74FD0A26}" type="datetimeFigureOut">
              <a:rPr lang="en-US" smtClean="0"/>
              <a:t>7/19/2020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0E0971-7B93-47CC-BC88-96034383E37E}" type="slidenum">
              <a:rPr lang="en-US" smtClean="0"/>
              <a:t>‹#›</a:t>
            </a:fld>
            <a:endParaRPr lang="en-US" dirty="0"/>
          </a:p>
        </p:txBody>
      </p:sp>
    </p:spTree>
    <p:extLst>
      <p:ext uri="{BB962C8B-B14F-4D97-AF65-F5344CB8AC3E}">
        <p14:creationId xmlns:p14="http://schemas.microsoft.com/office/powerpoint/2010/main" val="402683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C0AF8-F90A-4D95-8EF4-1FDC8298A98F}" type="datetimeFigureOut">
              <a:rPr lang="en-US" smtClean="0"/>
              <a:t>7/19/2020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30051-9DA0-44E9-871F-B3FCD4FE1B98}" type="slidenum">
              <a:rPr lang="en-US" smtClean="0"/>
              <a:t>‹#›</a:t>
            </a:fld>
            <a:endParaRPr lang="en-US" dirty="0"/>
          </a:p>
        </p:txBody>
      </p:sp>
    </p:spTree>
    <p:extLst>
      <p:ext uri="{BB962C8B-B14F-4D97-AF65-F5344CB8AC3E}">
        <p14:creationId xmlns:p14="http://schemas.microsoft.com/office/powerpoint/2010/main" val="4125657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rdc.org/globalwarming/killer-hea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Climate change impacts a wide-range of health outcomes. This slide illustrates the most significant climate change impacts (rising temperatures, more extreme weather, rising sea levels, and increasing carbon dioxide levels), their effect on exposures, and the subsequent health outcomes that can result from these changes in exposures</a:t>
            </a:r>
            <a:r>
              <a:rPr lang="en-US" i="1" dirty="0"/>
              <a:t>.</a:t>
            </a:r>
            <a:endParaRPr lang="en-US" dirty="0"/>
          </a:p>
          <a:p>
            <a:endParaRPr lang="en-US" b="1" i="1" baseline="0" dirty="0"/>
          </a:p>
          <a:p>
            <a:endParaRPr lang="en-US" b="1" i="1" dirty="0"/>
          </a:p>
        </p:txBody>
      </p:sp>
      <p:sp>
        <p:nvSpPr>
          <p:cNvPr id="4" name="Slide Number Placeholder 3"/>
          <p:cNvSpPr>
            <a:spLocks noGrp="1"/>
          </p:cNvSpPr>
          <p:nvPr>
            <p:ph type="sldNum" sz="quarter" idx="10"/>
          </p:nvPr>
        </p:nvSpPr>
        <p:spPr/>
        <p:txBody>
          <a:bodyPr/>
          <a:lstStyle/>
          <a:p>
            <a:fld id="{786D9351-C9C7-444E-9F6D-88DFC621AFB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08301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lvl="1" fontAlgn="base"/>
            <a:r>
              <a:rPr lang="en-US" sz="1200" kern="1200" dirty="0">
                <a:solidFill>
                  <a:schemeClr val="tx1"/>
                </a:solidFill>
                <a:effectLst/>
                <a:latin typeface="+mn-lt"/>
                <a:ea typeface="+mn-ea"/>
                <a:cs typeface="+mn-cs"/>
              </a:rPr>
              <a:t>Number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deaths related to extreme heat; if possible, increased number of heat-related deaths over time</a:t>
            </a:r>
          </a:p>
          <a:p>
            <a:pPr marL="171450" indent="-171450" fontAlgn="base">
              <a:buFont typeface="Arial" panose="020B0604020202020204" pitchFamily="34" charset="0"/>
              <a:buChar char="•"/>
            </a:pPr>
            <a:r>
              <a:rPr lang="en-US" sz="1200" kern="1200" dirty="0">
                <a:solidFill>
                  <a:schemeClr val="tx1"/>
                </a:solidFill>
                <a:effectLst/>
                <a:latin typeface="+mn-lt"/>
                <a:ea typeface="+mn-ea"/>
                <a:cs typeface="+mn-cs"/>
              </a:rPr>
              <a:t>NRDC projects that over 150,000 Americans could die by the end of this century due to the excessive heat caused by climate change (an estimate covering the top 40 cities in the US). California heat wave in 2006 caused 655 deaths in 2 weeks. Chicago heat wave of 1995 caused 700 deaths July 11-27) </a:t>
            </a:r>
            <a:r>
              <a:rPr lang="en-US" sz="1200" u="sng" kern="1200" dirty="0">
                <a:solidFill>
                  <a:schemeClr val="tx1"/>
                </a:solidFill>
                <a:effectLst/>
                <a:latin typeface="+mn-lt"/>
                <a:ea typeface="+mn-ea"/>
                <a:cs typeface="+mn-cs"/>
                <a:hlinkClick r:id="rId3"/>
              </a:rPr>
              <a:t>http://www.nrdc.org/globalwarming/killer-heat/</a:t>
            </a:r>
            <a:r>
              <a:rPr lang="en-US" sz="1200" kern="1200" dirty="0">
                <a:solidFill>
                  <a:schemeClr val="tx1"/>
                </a:solidFill>
                <a:effectLst/>
                <a:latin typeface="+mn-lt"/>
                <a:ea typeface="+mn-ea"/>
                <a:cs typeface="+mn-cs"/>
              </a:rPr>
              <a:t>.</a:t>
            </a:r>
          </a:p>
          <a:p>
            <a:pPr marL="171450" indent="-171450" fontAlgn="base">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baseline="0" dirty="0">
                <a:solidFill>
                  <a:srgbClr val="595959"/>
                </a:solidFill>
                <a:latin typeface="+mn-lt"/>
                <a:sym typeface="PT Sans" charset="-52"/>
              </a:rPr>
              <a:t>heat and extreme heat is the one climate effect that is felt across the country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baseline="0" dirty="0">
                <a:solidFill>
                  <a:srgbClr val="595959"/>
                </a:solidFill>
                <a:latin typeface="+mn-lt"/>
                <a:sym typeface="PT Sans" charset="-52"/>
              </a:rPr>
              <a:t>And it has many health impacts, such as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baseline="0" dirty="0">
                <a:solidFill>
                  <a:srgbClr val="595959"/>
                </a:solidFill>
                <a:latin typeface="+mn-lt"/>
                <a:sym typeface="PT Sans" charset="-52"/>
              </a:rPr>
              <a:t>Heat stroke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baseline="0" dirty="0">
                <a:solidFill>
                  <a:srgbClr val="595959"/>
                </a:solidFill>
                <a:latin typeface="+mn-lt"/>
                <a:sym typeface="PT Sans" charset="-52"/>
              </a:rPr>
              <a:t>Dehydration and diarrheal disease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baseline="0" dirty="0">
                <a:solidFill>
                  <a:srgbClr val="595959"/>
                </a:solidFill>
                <a:latin typeface="+mn-lt"/>
                <a:sym typeface="PT Sans" charset="-52"/>
              </a:rPr>
              <a:t>Amplifies pre-existing conditions, like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baseline="0" dirty="0">
                <a:solidFill>
                  <a:srgbClr val="595959"/>
                </a:solidFill>
                <a:latin typeface="+mn-lt"/>
                <a:sym typeface="PT Sans" charset="-52"/>
              </a:rPr>
              <a:t>Respiratory illnesses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baseline="0" dirty="0">
                <a:solidFill>
                  <a:srgbClr val="595959"/>
                </a:solidFill>
                <a:latin typeface="+mn-lt"/>
                <a:sym typeface="PT Sans" charset="-52"/>
              </a:rPr>
              <a:t>Cardiovascular disease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baseline="0" dirty="0">
                <a:solidFill>
                  <a:srgbClr val="595959"/>
                </a:solidFill>
                <a:latin typeface="+mn-lt"/>
                <a:sym typeface="PT Sans" charset="-52"/>
              </a:rPr>
              <a:t>Mental health</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baseline="0" dirty="0">
                <a:solidFill>
                  <a:srgbClr val="595959"/>
                </a:solidFill>
                <a:latin typeface="+mn-lt"/>
                <a:sym typeface="PT Sans" charset="-52"/>
              </a:rPr>
              <a:t>And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baseline="0" dirty="0">
                <a:solidFill>
                  <a:srgbClr val="595959"/>
                </a:solidFill>
                <a:latin typeface="+mn-lt"/>
                <a:sym typeface="PT Sans" charset="-52"/>
              </a:rPr>
              <a:t>Longer heat days can lead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baseline="0" dirty="0">
                <a:solidFill>
                  <a:srgbClr val="595959"/>
                </a:solidFill>
                <a:latin typeface="+mn-lt"/>
                <a:sym typeface="PT Sans" charset="-52"/>
              </a:rPr>
              <a:t>An increase in allergy season, also causing asthma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baseline="0" dirty="0">
                <a:solidFill>
                  <a:srgbClr val="595959"/>
                </a:solidFill>
                <a:latin typeface="+mn-lt"/>
                <a:sym typeface="PT Sans" charset="-52"/>
              </a:rPr>
              <a:t>And creating new habitats for vector-borne diseases, like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baseline="0" dirty="0">
                <a:solidFill>
                  <a:srgbClr val="595959"/>
                </a:solidFill>
                <a:latin typeface="+mn-lt"/>
                <a:sym typeface="PT Sans" charset="-52"/>
              </a:rPr>
              <a:t>Mosquitos that carry the Zika virus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baseline="0" dirty="0">
                <a:solidFill>
                  <a:srgbClr val="595959"/>
                </a:solidFill>
                <a:latin typeface="+mn-lt"/>
                <a:sym typeface="PT Sans" charset="-52"/>
              </a:rPr>
              <a:t>Vampire Bats that carry rabbis </a:t>
            </a:r>
          </a:p>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C373FA-CCBB-4261-BF32-D8F54453E82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3205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pha.or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pha.or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apha.or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apha.or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www.apha.or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www.apha.org/" TargetMode="Externa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www.apha.org/" TargetMode="External"/><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www.apha.org/" TargetMode="External"/><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hyperlink" Target="http://www.apha.org/" TargetMode="External"/><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PHA-PPT_title_blue_1.png"/>
          <p:cNvPicPr>
            <a:picLocks noChangeAspect="1"/>
          </p:cNvPicPr>
          <p:nvPr/>
        </p:nvPicPr>
        <p:blipFill>
          <a:blip r:embed="rId2" cstate="print"/>
          <a:stretch>
            <a:fillRect/>
          </a:stretch>
        </p:blipFill>
        <p:spPr>
          <a:xfrm>
            <a:off x="0" y="31"/>
            <a:ext cx="9144000" cy="6043981"/>
          </a:xfrm>
          <a:prstGeom prst="rect">
            <a:avLst/>
          </a:prstGeom>
        </p:spPr>
      </p:pic>
      <p:sp>
        <p:nvSpPr>
          <p:cNvPr id="13" name="Text Placeholder 12"/>
          <p:cNvSpPr>
            <a:spLocks noGrp="1"/>
          </p:cNvSpPr>
          <p:nvPr>
            <p:ph type="body" sz="quarter" idx="13" hasCustomPrompt="1"/>
          </p:nvPr>
        </p:nvSpPr>
        <p:spPr>
          <a:xfrm>
            <a:off x="1246913"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3" name="Subtitle 2"/>
          <p:cNvSpPr>
            <a:spLocks noGrp="1"/>
          </p:cNvSpPr>
          <p:nvPr>
            <p:ph type="subTitle" idx="1" hasCustomPrompt="1"/>
          </p:nvPr>
        </p:nvSpPr>
        <p:spPr>
          <a:xfrm>
            <a:off x="1246911"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2" name="Title 1"/>
          <p:cNvSpPr>
            <a:spLocks noGrp="1"/>
          </p:cNvSpPr>
          <p:nvPr>
            <p:ph type="ctrTitle" hasCustomPrompt="1"/>
          </p:nvPr>
        </p:nvSpPr>
        <p:spPr>
          <a:xfrm>
            <a:off x="1246913" y="2362200"/>
            <a:ext cx="7342909" cy="2819400"/>
          </a:xfrm>
        </p:spPr>
        <p:txBody>
          <a:bodyPr/>
          <a:lstStyle>
            <a:lvl1pPr algn="l">
              <a:lnSpc>
                <a:spcPct val="80000"/>
              </a:lnSpc>
              <a:defRPr sz="5000" spc="100" baseline="0">
                <a:solidFill>
                  <a:schemeClr val="bg1"/>
                </a:solidFill>
                <a:latin typeface="Arial" pitchFamily="34" charset="0"/>
                <a:cs typeface="Arial" pitchFamily="34" charset="0"/>
              </a:defRPr>
            </a:lvl1pPr>
          </a:lstStyle>
          <a:p>
            <a:r>
              <a:rPr lang="en-US" dirty="0"/>
              <a:t>Presentation Title</a:t>
            </a:r>
            <a:br>
              <a:rPr lang="en-US" dirty="0"/>
            </a:br>
            <a:r>
              <a:rPr lang="en-US" dirty="0"/>
              <a:t>Here Presentation Title </a:t>
            </a:r>
            <a:br>
              <a:rPr lang="en-US" dirty="0"/>
            </a:br>
            <a:r>
              <a:rPr lang="en-US" dirty="0"/>
              <a:t>Here</a:t>
            </a:r>
            <a:br>
              <a:rPr lang="en-US" dirty="0"/>
            </a:br>
            <a:endParaRPr lang="en-US" dirty="0"/>
          </a:p>
        </p:txBody>
      </p:sp>
      <p:sp>
        <p:nvSpPr>
          <p:cNvPr id="17" name="Text Placeholder 16"/>
          <p:cNvSpPr>
            <a:spLocks noGrp="1"/>
          </p:cNvSpPr>
          <p:nvPr>
            <p:ph type="body" sz="quarter" idx="14"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Tree>
    <p:extLst>
      <p:ext uri="{BB962C8B-B14F-4D97-AF65-F5344CB8AC3E}">
        <p14:creationId xmlns:p14="http://schemas.microsoft.com/office/powerpoint/2010/main" val="336395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70" y="5181600"/>
            <a:ext cx="8104909" cy="1252538"/>
          </a:xfrm>
        </p:spPr>
        <p:txBody>
          <a:bodyPr anchor="b"/>
          <a:lstStyle>
            <a:lvl1pPr algn="l">
              <a:defRPr sz="2000" b="0"/>
            </a:lvl1pPr>
          </a:lstStyle>
          <a:p>
            <a:r>
              <a:rPr lang="en-US" sz="1100" dirty="0">
                <a:latin typeface="Times New Roman" pitchFamily="18" charset="0"/>
                <a:cs typeface="Times New Roman" pitchFamily="18" charset="0"/>
              </a:rPr>
              <a:t>1 Explanation of superscript Explanation of superscript Explanation of superscript Explanation of superscript Explanation of superscript Explanation of superscript Explanation of superscript </a:t>
            </a:r>
            <a:br>
              <a:rPr lang="en-US" sz="1100" dirty="0">
                <a:latin typeface="Times New Roman" pitchFamily="18" charset="0"/>
                <a:cs typeface="Times New Roman" pitchFamily="18" charset="0"/>
              </a:rPr>
            </a:br>
            <a:br>
              <a:rPr lang="en-US" sz="1100" dirty="0">
                <a:latin typeface="Times New Roman" pitchFamily="18" charset="0"/>
                <a:cs typeface="Times New Roman" pitchFamily="18" charset="0"/>
              </a:rPr>
            </a:br>
            <a:r>
              <a:rPr lang="en-US" sz="1100" dirty="0">
                <a:latin typeface="Times New Roman" pitchFamily="18" charset="0"/>
                <a:cs typeface="Times New Roman" pitchFamily="18" charset="0"/>
              </a:rPr>
              <a:t>2 Explanation of superscript Explanation of superscript Explanation of superscript Explanation of superscript </a:t>
            </a:r>
            <a:br>
              <a:rPr lang="en-US" sz="1100" dirty="0">
                <a:latin typeface="Times New Roman" pitchFamily="18" charset="0"/>
                <a:cs typeface="Times New Roman" pitchFamily="18" charset="0"/>
              </a:rPr>
            </a:br>
            <a:r>
              <a:rPr lang="en-US" dirty="0"/>
              <a:t> </a:t>
            </a:r>
          </a:p>
        </p:txBody>
      </p:sp>
      <p:sp>
        <p:nvSpPr>
          <p:cNvPr id="5" name="Date Placeholder 4"/>
          <p:cNvSpPr>
            <a:spLocks noGrp="1"/>
          </p:cNvSpPr>
          <p:nvPr>
            <p:ph type="dt" sz="half" idx="10"/>
          </p:nvPr>
        </p:nvSpPr>
        <p:spPr/>
        <p:txBody>
          <a:body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pic>
        <p:nvPicPr>
          <p:cNvPr id="12" name="Picture 11" descr="APHA-PPT_footer_green_1.png"/>
          <p:cNvPicPr>
            <a:picLocks noChangeAspect="1"/>
          </p:cNvPicPr>
          <p:nvPr/>
        </p:nvPicPr>
        <p:blipFill>
          <a:blip r:embed="rId2" cstate="print"/>
          <a:stretch>
            <a:fillRect/>
          </a:stretch>
        </p:blipFill>
        <p:spPr>
          <a:xfrm>
            <a:off x="0" y="5824118"/>
            <a:ext cx="9144000" cy="1033882"/>
          </a:xfrm>
          <a:prstGeom prst="rect">
            <a:avLst/>
          </a:prstGeom>
        </p:spPr>
      </p:pic>
      <p:sp>
        <p:nvSpPr>
          <p:cNvPr id="17" name="Text Placeholder 16"/>
          <p:cNvSpPr>
            <a:spLocks noGrp="1"/>
          </p:cNvSpPr>
          <p:nvPr>
            <p:ph type="body" sz="quarter" idx="14" hasCustomPrompt="1"/>
          </p:nvPr>
        </p:nvSpPr>
        <p:spPr>
          <a:xfrm>
            <a:off x="762005" y="1447800"/>
            <a:ext cx="7689273" cy="3505200"/>
          </a:xfrm>
        </p:spPr>
        <p:txBody>
          <a:bodyPr/>
          <a:lstStyle>
            <a:lvl1pPr marL="186143" indent="186143">
              <a:spcBef>
                <a:spcPts val="200"/>
              </a:spcBef>
              <a:buClr>
                <a:srgbClr val="0070C0"/>
              </a:buClr>
              <a:buSzPct val="120000"/>
              <a:buFont typeface="Arial" pitchFamily="34" charset="0"/>
              <a:buChar char="•"/>
              <a:defRPr sz="3200"/>
            </a:lvl1pPr>
          </a:lstStyle>
          <a:p>
            <a:pPr marL="186143" indent="186143">
              <a:buClr>
                <a:srgbClr val="0070C0"/>
              </a:buClr>
              <a:buSzPct val="120000"/>
              <a:buFont typeface="Arial" pitchFamily="34" charset="0"/>
              <a:buChar char="•"/>
            </a:pPr>
            <a:r>
              <a:rPr lang="en-US" sz="2400" dirty="0"/>
              <a:t>Your text Your text Your text Your text Your text Your text Your text </a:t>
            </a:r>
            <a:r>
              <a:rPr lang="en-US" sz="2400" baseline="30000" dirty="0"/>
              <a:t>1</a:t>
            </a:r>
          </a:p>
          <a:p>
            <a:pPr marL="186143" indent="186143">
              <a:buClr>
                <a:srgbClr val="0070C0"/>
              </a:buClr>
              <a:buSzPct val="120000"/>
            </a:pPr>
            <a:endParaRPr lang="en-US" sz="2400" dirty="0"/>
          </a:p>
          <a:p>
            <a:pPr marL="186143" indent="186143">
              <a:buClr>
                <a:srgbClr val="0070C0"/>
              </a:buClr>
              <a:buSzPct val="120000"/>
              <a:buFont typeface="Arial" pitchFamily="34" charset="0"/>
              <a:buChar char="•"/>
            </a:pPr>
            <a:r>
              <a:rPr lang="en-US" sz="2400" dirty="0"/>
              <a:t>Your text Your text Your text Your text Your text Your text Your text Your text Your text Your text Your text Your text </a:t>
            </a:r>
          </a:p>
          <a:p>
            <a:pPr marL="186143" indent="186143">
              <a:buClr>
                <a:srgbClr val="0070C0"/>
              </a:buClr>
              <a:buSzPct val="120000"/>
            </a:pPr>
            <a:endParaRPr lang="en-US" sz="2400" dirty="0"/>
          </a:p>
          <a:p>
            <a:pPr marL="186143" indent="186143">
              <a:buClr>
                <a:srgbClr val="0070C0"/>
              </a:buClr>
              <a:buSzPct val="120000"/>
              <a:buFont typeface="Arial" pitchFamily="34" charset="0"/>
              <a:buChar char="•"/>
            </a:pPr>
            <a:r>
              <a:rPr lang="en-US" sz="2400" dirty="0"/>
              <a:t>Your text Your text Your text Your text Your text Your text Your text Your text Your text Your text Your text Your text Your text Your text </a:t>
            </a:r>
            <a:r>
              <a:rPr lang="en-US" sz="2400" baseline="30000" dirty="0"/>
              <a:t>2</a:t>
            </a:r>
          </a:p>
        </p:txBody>
      </p:sp>
      <p:sp>
        <p:nvSpPr>
          <p:cNvPr id="11" name="Text Placeholder 16"/>
          <p:cNvSpPr>
            <a:spLocks noGrp="1"/>
          </p:cNvSpPr>
          <p:nvPr>
            <p:ph type="body" sz="quarter" idx="19" hasCustomPrompt="1"/>
          </p:nvPr>
        </p:nvSpPr>
        <p:spPr>
          <a:xfrm>
            <a:off x="762004" y="685800"/>
            <a:ext cx="6996545" cy="381000"/>
          </a:xfrm>
        </p:spPr>
        <p:txBody>
          <a:bodyPr>
            <a:noAutofit/>
          </a:bodyPr>
          <a:lstStyle>
            <a:lvl1pPr>
              <a:buNone/>
              <a:defRPr sz="3000" baseline="0">
                <a:latin typeface="Arial Black" pitchFamily="34" charset="0"/>
              </a:defRPr>
            </a:lvl1pPr>
          </a:lstStyle>
          <a:p>
            <a:r>
              <a:rPr lang="en-US" sz="3000" b="1" dirty="0">
                <a:solidFill>
                  <a:srgbClr val="48B640"/>
                </a:solidFill>
                <a:latin typeface="Arial Black" pitchFamily="34" charset="0"/>
              </a:rPr>
              <a:t>SLIDE TITLE</a:t>
            </a:r>
          </a:p>
        </p:txBody>
      </p:sp>
    </p:spTree>
    <p:extLst>
      <p:ext uri="{BB962C8B-B14F-4D97-AF65-F5344CB8AC3E}">
        <p14:creationId xmlns:p14="http://schemas.microsoft.com/office/powerpoint/2010/main" val="23084850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1CBC0E-FF85-4552-AA92-02FC65349871}" type="datetimeFigureOut">
              <a:rPr lang="en-US" smtClean="0">
                <a:solidFill>
                  <a:prstClr val="black">
                    <a:tint val="75000"/>
                  </a:prstClr>
                </a:solidFill>
              </a:rPr>
              <a:pPr/>
              <a:t>7/19/2020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0EB411-6682-4B3B-95FE-AD11B9300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87868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1CBC0E-FF85-4552-AA92-02FC65349871}" type="datetimeFigureOut">
              <a:rPr lang="en-US" smtClean="0">
                <a:solidFill>
                  <a:prstClr val="black">
                    <a:tint val="75000"/>
                  </a:prstClr>
                </a:solidFill>
              </a:rPr>
              <a:pPr/>
              <a:t>7/19/2020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0EB411-6682-4B3B-95FE-AD11B9300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96661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CBC0E-FF85-4552-AA92-02FC65349871}" type="datetimeFigureOut">
              <a:rPr lang="en-US" smtClean="0">
                <a:solidFill>
                  <a:prstClr val="black">
                    <a:tint val="75000"/>
                  </a:prstClr>
                </a:solidFill>
              </a:rPr>
              <a:pPr/>
              <a:t>7/19/2020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0EB411-6682-4B3B-95FE-AD11B9300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61992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CBC0E-FF85-4552-AA92-02FC65349871}" type="datetimeFigureOut">
              <a:rPr lang="en-US" smtClean="0">
                <a:solidFill>
                  <a:prstClr val="black">
                    <a:tint val="75000"/>
                  </a:prstClr>
                </a:solidFill>
              </a:rPr>
              <a:pPr/>
              <a:t>7/19/2020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0EB411-6682-4B3B-95FE-AD11B9300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5824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CBC0E-FF85-4552-AA92-02FC65349871}" type="datetimeFigureOut">
              <a:rPr lang="en-US" smtClean="0">
                <a:solidFill>
                  <a:prstClr val="black">
                    <a:tint val="75000"/>
                  </a:prstClr>
                </a:solidFill>
              </a:rPr>
              <a:pPr/>
              <a:t>7/19/2020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0EB411-6682-4B3B-95FE-AD11B9300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92017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1CBC0E-FF85-4552-AA92-02FC65349871}" type="datetimeFigureOut">
              <a:rPr lang="en-US" smtClean="0">
                <a:solidFill>
                  <a:prstClr val="black">
                    <a:tint val="75000"/>
                  </a:prstClr>
                </a:solidFill>
              </a:rPr>
              <a:pPr/>
              <a:t>7/19/2020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0EB411-6682-4B3B-95FE-AD11B9300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03081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1CBC0E-FF85-4552-AA92-02FC65349871}" type="datetimeFigureOut">
              <a:rPr lang="en-US" smtClean="0">
                <a:solidFill>
                  <a:prstClr val="black">
                    <a:tint val="75000"/>
                  </a:prstClr>
                </a:solidFill>
              </a:rPr>
              <a:pPr/>
              <a:t>7/19/2020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0EB411-6682-4B3B-95FE-AD11B9300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72846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 name="Picture 10" descr="APHA-PPT_footer_blue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3" name="Text Placeholder 12"/>
          <p:cNvSpPr>
            <a:spLocks noGrp="1"/>
          </p:cNvSpPr>
          <p:nvPr>
            <p:ph type="body" sz="quarter" idx="16" hasCustomPrompt="1"/>
          </p:nvPr>
        </p:nvSpPr>
        <p:spPr>
          <a:xfrm>
            <a:off x="207822" y="5334000"/>
            <a:ext cx="8520545" cy="838200"/>
          </a:xfrm>
        </p:spPr>
        <p:txBody>
          <a:bodyPr>
            <a:noAutofit/>
          </a:bodyPr>
          <a:lstStyle>
            <a:lvl1pPr>
              <a:spcBef>
                <a:spcPts val="100"/>
              </a:spcBef>
              <a:buNone/>
              <a:defRPr sz="1000" baseline="0">
                <a:latin typeface="Times New Roman" pitchFamily="18" charset="0"/>
                <a:cs typeface="Times New Roman" pitchFamily="18" charset="0"/>
              </a:defRPr>
            </a:lvl1pPr>
          </a:lstStyle>
          <a:p>
            <a:pPr lvl="0"/>
            <a:r>
              <a:rPr lang="en-US" dirty="0"/>
              <a:t>1 Explanation of superscript Explanation of superscript Explanation of superscript Explanation of superscript Explanation of superscript Explanation of superscript</a:t>
            </a:r>
          </a:p>
          <a:p>
            <a:pPr lvl="0"/>
            <a:r>
              <a:rPr lang="en-US" dirty="0"/>
              <a:t>Explanation superscript Explanation of superscript Explanation of superscript Explanation of superscript Explanation of superscript</a:t>
            </a:r>
          </a:p>
          <a:p>
            <a:pPr lvl="0"/>
            <a:endParaRPr lang="en-US" dirty="0"/>
          </a:p>
        </p:txBody>
      </p:sp>
      <p:sp>
        <p:nvSpPr>
          <p:cNvPr id="25" name="Content Placeholder 24"/>
          <p:cNvSpPr>
            <a:spLocks noGrp="1"/>
          </p:cNvSpPr>
          <p:nvPr>
            <p:ph sz="quarter" idx="21" hasCustomPrompt="1"/>
          </p:nvPr>
        </p:nvSpPr>
        <p:spPr>
          <a:xfrm>
            <a:off x="207818" y="5791200"/>
            <a:ext cx="8312727" cy="381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000">
                <a:latin typeface="Times New Roman" pitchFamily="18" charset="0"/>
                <a:cs typeface="Times New Roman" pitchFamily="18"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2 Explanation of superscript Explanation of superscript Explanation of superscript Explanation of superscript Explanation of superscript</a:t>
            </a:r>
          </a:p>
          <a:p>
            <a:pPr lvl="0"/>
            <a:endParaRPr lang="en-US" dirty="0"/>
          </a:p>
        </p:txBody>
      </p:sp>
      <p:sp>
        <p:nvSpPr>
          <p:cNvPr id="30" name="Content Placeholder 28"/>
          <p:cNvSpPr>
            <a:spLocks noGrp="1"/>
          </p:cNvSpPr>
          <p:nvPr>
            <p:ph sz="quarter" idx="24" hasCustomPrompt="1"/>
          </p:nvPr>
        </p:nvSpPr>
        <p:spPr>
          <a:xfrm>
            <a:off x="1039092" y="1828800"/>
            <a:ext cx="6511636" cy="2743200"/>
          </a:xfrm>
        </p:spPr>
        <p:txBody>
          <a:bodyPr>
            <a:normAutofit/>
          </a:bodyPr>
          <a:lstStyle>
            <a:lvl1pPr>
              <a:lnSpc>
                <a:spcPct val="100000"/>
              </a:lnSpc>
              <a:spcBef>
                <a:spcPts val="1200"/>
              </a:spcBef>
              <a:buClr>
                <a:srgbClr val="0070C0"/>
              </a:buClr>
              <a:buSzPct val="120000"/>
              <a:buFont typeface="Arial" pitchFamily="34" charset="0"/>
              <a:buChar char="•"/>
              <a:defRPr sz="2400" baseline="0">
                <a:latin typeface="Arial" pitchFamily="34" charset="0"/>
                <a:cs typeface="Arial" pitchFamily="34" charset="0"/>
              </a:defRPr>
            </a:lvl1pPr>
          </a:lstStyle>
          <a:p>
            <a:pPr lvl="0"/>
            <a:r>
              <a:rPr lang="en-US" dirty="0"/>
              <a:t>Your Text Your Text Your Text Your Text Your Text Your text Your Text Your Text</a:t>
            </a:r>
          </a:p>
          <a:p>
            <a:pPr lvl="0"/>
            <a:r>
              <a:rPr lang="en-US" dirty="0"/>
              <a:t>Your Text Your Text Your Text Your Text Your Text Your Text Your Text Your Text</a:t>
            </a:r>
          </a:p>
          <a:p>
            <a:pPr lvl="0"/>
            <a:r>
              <a:rPr lang="en-US" dirty="0"/>
              <a:t>Your Text Your Text Your Text Your Text Your Text </a:t>
            </a:r>
          </a:p>
        </p:txBody>
      </p:sp>
      <p:sp>
        <p:nvSpPr>
          <p:cNvPr id="14" name="Content Placeholder 28"/>
          <p:cNvSpPr>
            <a:spLocks noGrp="1"/>
          </p:cNvSpPr>
          <p:nvPr>
            <p:ph sz="quarter" idx="27" hasCustomPrompt="1"/>
          </p:nvPr>
        </p:nvSpPr>
        <p:spPr>
          <a:xfrm>
            <a:off x="969819" y="609600"/>
            <a:ext cx="6511636" cy="381000"/>
          </a:xfrm>
        </p:spPr>
        <p:txBody>
          <a:bodyPr>
            <a:noAutofit/>
          </a:bodyPr>
          <a:lstStyle>
            <a:lvl1pPr>
              <a:lnSpc>
                <a:spcPct val="100000"/>
              </a:lnSpc>
              <a:spcBef>
                <a:spcPts val="1200"/>
              </a:spcBef>
              <a:buClr>
                <a:srgbClr val="0070C0"/>
              </a:buClr>
              <a:buSzPct val="120000"/>
              <a:buFont typeface="Arial" pitchFamily="34" charset="0"/>
              <a:buNone/>
              <a:defRPr sz="2000" b="1" baseline="0">
                <a:solidFill>
                  <a:srgbClr val="0070C0"/>
                </a:solidFill>
                <a:latin typeface="Arial Black" pitchFamily="34" charset="0"/>
                <a:cs typeface="Arial" pitchFamily="34" charset="0"/>
              </a:defRPr>
            </a:lvl1pPr>
          </a:lstStyle>
          <a:p>
            <a:pPr lvl="0"/>
            <a:r>
              <a:rPr lang="en-US" dirty="0"/>
              <a:t>SLIDE TITLE:</a:t>
            </a:r>
          </a:p>
        </p:txBody>
      </p:sp>
      <p:sp>
        <p:nvSpPr>
          <p:cNvPr id="16" name="Content Placeholder 28"/>
          <p:cNvSpPr>
            <a:spLocks noGrp="1"/>
          </p:cNvSpPr>
          <p:nvPr>
            <p:ph sz="quarter" idx="28" hasCustomPrompt="1"/>
          </p:nvPr>
        </p:nvSpPr>
        <p:spPr>
          <a:xfrm>
            <a:off x="969819" y="990600"/>
            <a:ext cx="6511636" cy="381000"/>
          </a:xfrm>
        </p:spPr>
        <p:txBody>
          <a:bodyPr>
            <a:noAutofit/>
          </a:bodyPr>
          <a:lstStyle>
            <a:lvl1pPr>
              <a:lnSpc>
                <a:spcPct val="100000"/>
              </a:lnSpc>
              <a:spcBef>
                <a:spcPts val="1200"/>
              </a:spcBef>
              <a:buClr>
                <a:srgbClr val="0070C0"/>
              </a:buClr>
              <a:buSzPct val="120000"/>
              <a:buFont typeface="Arial" pitchFamily="34" charset="0"/>
              <a:buNone/>
              <a:defRPr sz="3000" baseline="0">
                <a:latin typeface="Arial Black" pitchFamily="34" charset="0"/>
                <a:cs typeface="Arial" pitchFamily="34" charset="0"/>
              </a:defRPr>
            </a:lvl1pPr>
          </a:lstStyle>
          <a:p>
            <a:pPr lvl="0"/>
            <a:r>
              <a:rPr lang="en-US" dirty="0"/>
              <a:t>SLIDE SUBTITLE:</a:t>
            </a:r>
          </a:p>
        </p:txBody>
      </p:sp>
    </p:spTree>
    <p:extLst>
      <p:ext uri="{BB962C8B-B14F-4D97-AF65-F5344CB8AC3E}">
        <p14:creationId xmlns:p14="http://schemas.microsoft.com/office/powerpoint/2010/main" val="42648175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3AAB7A-BDA1-41E2-8C35-80399DC10B25}" type="datetimeFigureOut">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7B3E8C-7538-4D48-B2C7-A468C73E9F2D}" type="slidenum">
              <a:rPr lang="en-US" smtClean="0"/>
              <a:t>‹#›</a:t>
            </a:fld>
            <a:endParaRPr lang="en-US" dirty="0"/>
          </a:p>
        </p:txBody>
      </p:sp>
    </p:spTree>
    <p:extLst>
      <p:ext uri="{BB962C8B-B14F-4D97-AF65-F5344CB8AC3E}">
        <p14:creationId xmlns:p14="http://schemas.microsoft.com/office/powerpoint/2010/main" val="23392536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3AAB7A-BDA1-41E2-8C35-80399DC10B25}" type="datetimeFigureOut">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7B3E8C-7538-4D48-B2C7-A468C73E9F2D}" type="slidenum">
              <a:rPr lang="en-US" smtClean="0"/>
              <a:t>‹#›</a:t>
            </a:fld>
            <a:endParaRPr lang="en-US" dirty="0"/>
          </a:p>
        </p:txBody>
      </p:sp>
    </p:spTree>
    <p:extLst>
      <p:ext uri="{BB962C8B-B14F-4D97-AF65-F5344CB8AC3E}">
        <p14:creationId xmlns:p14="http://schemas.microsoft.com/office/powerpoint/2010/main" val="260212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pic>
        <p:nvPicPr>
          <p:cNvPr id="11" name="Picture 10" descr="APHA-PPT_footer_green_1.png"/>
          <p:cNvPicPr>
            <a:picLocks noChangeAspect="1"/>
          </p:cNvPicPr>
          <p:nvPr/>
        </p:nvPicPr>
        <p:blipFill>
          <a:blip r:embed="rId2" cstate="print"/>
          <a:stretch>
            <a:fillRect/>
          </a:stretch>
        </p:blipFill>
        <p:spPr>
          <a:xfrm>
            <a:off x="0" y="5824118"/>
            <a:ext cx="9144000" cy="1033882"/>
          </a:xfrm>
          <a:prstGeom prst="rect">
            <a:avLst/>
          </a:prstGeom>
        </p:spPr>
      </p:pic>
      <p:sp>
        <p:nvSpPr>
          <p:cNvPr id="13" name="Rectangle 12"/>
          <p:cNvSpPr/>
          <p:nvPr/>
        </p:nvSpPr>
        <p:spPr>
          <a:xfrm>
            <a:off x="1379173" y="2151867"/>
            <a:ext cx="6310115" cy="430881"/>
          </a:xfrm>
          <a:prstGeom prst="rect">
            <a:avLst/>
          </a:prstGeom>
        </p:spPr>
        <p:txBody>
          <a:bodyPr wrap="square" lIns="91433" tIns="45717" rIns="91433" bIns="45717" numCol="2">
            <a:spAutoFit/>
          </a:bodyPr>
          <a:lstStyle/>
          <a:p>
            <a:pPr marL="171438" indent="171438">
              <a:buClr>
                <a:srgbClr val="0070C0"/>
              </a:buClr>
              <a:buSzPct val="120000"/>
            </a:pPr>
            <a:endParaRPr lang="en-US" sz="2200" dirty="0">
              <a:solidFill>
                <a:prstClr val="black"/>
              </a:solidFill>
            </a:endParaRPr>
          </a:p>
        </p:txBody>
      </p:sp>
      <p:sp>
        <p:nvSpPr>
          <p:cNvPr id="15" name="Text Placeholder 14"/>
          <p:cNvSpPr>
            <a:spLocks noGrp="1"/>
          </p:cNvSpPr>
          <p:nvPr>
            <p:ph type="body" sz="quarter" idx="13" hasCustomPrompt="1"/>
          </p:nvPr>
        </p:nvSpPr>
        <p:spPr>
          <a:xfrm>
            <a:off x="2286003" y="1752600"/>
            <a:ext cx="4710545" cy="3657600"/>
          </a:xfrm>
        </p:spPr>
        <p:txBody>
          <a:bodyPr numCol="2"/>
          <a:lstStyle>
            <a:lvl1pPr>
              <a:buNone/>
              <a:defRPr baseline="0"/>
            </a:lvl1pPr>
          </a:lstStyle>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endParaRPr lang="en-US" dirty="0"/>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p:txBody>
      </p:sp>
      <p:sp>
        <p:nvSpPr>
          <p:cNvPr id="12" name="Text Placeholder 11"/>
          <p:cNvSpPr>
            <a:spLocks noGrp="1"/>
          </p:cNvSpPr>
          <p:nvPr>
            <p:ph type="body" sz="quarter" idx="24" hasCustomPrompt="1"/>
          </p:nvPr>
        </p:nvSpPr>
        <p:spPr>
          <a:xfrm>
            <a:off x="1108364" y="838200"/>
            <a:ext cx="4572000" cy="533400"/>
          </a:xfrm>
        </p:spPr>
        <p:txBody>
          <a:bodyPr>
            <a:normAutofit/>
          </a:bodyPr>
          <a:lstStyle>
            <a:lvl1pPr>
              <a:buNone/>
              <a:defRPr sz="3000">
                <a:solidFill>
                  <a:srgbClr val="52B442"/>
                </a:solidFill>
                <a:latin typeface="Arial Black" pitchFamily="34" charset="0"/>
              </a:defRPr>
            </a:lvl1pPr>
          </a:lstStyle>
          <a:p>
            <a:pPr lvl="0"/>
            <a:r>
              <a:rPr lang="en-US" dirty="0"/>
              <a:t>SLIDE TITLE</a:t>
            </a:r>
          </a:p>
        </p:txBody>
      </p:sp>
    </p:spTree>
    <p:extLst>
      <p:ext uri="{BB962C8B-B14F-4D97-AF65-F5344CB8AC3E}">
        <p14:creationId xmlns:p14="http://schemas.microsoft.com/office/powerpoint/2010/main" val="981342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3AAB7A-BDA1-41E2-8C35-80399DC10B25}" type="datetimeFigureOut">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7B3E8C-7538-4D48-B2C7-A468C73E9F2D}" type="slidenum">
              <a:rPr lang="en-US" smtClean="0"/>
              <a:t>‹#›</a:t>
            </a:fld>
            <a:endParaRPr lang="en-US" dirty="0"/>
          </a:p>
        </p:txBody>
      </p:sp>
    </p:spTree>
    <p:extLst>
      <p:ext uri="{BB962C8B-B14F-4D97-AF65-F5344CB8AC3E}">
        <p14:creationId xmlns:p14="http://schemas.microsoft.com/office/powerpoint/2010/main" val="41803693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3AAB7A-BDA1-41E2-8C35-80399DC10B25}" type="datetimeFigureOut">
              <a:rPr lang="en-US" smtClean="0"/>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7B3E8C-7538-4D48-B2C7-A468C73E9F2D}" type="slidenum">
              <a:rPr lang="en-US" smtClean="0"/>
              <a:t>‹#›</a:t>
            </a:fld>
            <a:endParaRPr lang="en-US" dirty="0"/>
          </a:p>
        </p:txBody>
      </p:sp>
    </p:spTree>
    <p:extLst>
      <p:ext uri="{BB962C8B-B14F-4D97-AF65-F5344CB8AC3E}">
        <p14:creationId xmlns:p14="http://schemas.microsoft.com/office/powerpoint/2010/main" val="36702439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3AAB7A-BDA1-41E2-8C35-80399DC10B25}" type="datetimeFigureOut">
              <a:rPr lang="en-US" smtClean="0"/>
              <a:t>7/19/2020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7B3E8C-7538-4D48-B2C7-A468C73E9F2D}" type="slidenum">
              <a:rPr lang="en-US" smtClean="0"/>
              <a:t>‹#›</a:t>
            </a:fld>
            <a:endParaRPr lang="en-US" dirty="0"/>
          </a:p>
        </p:txBody>
      </p:sp>
    </p:spTree>
    <p:extLst>
      <p:ext uri="{BB962C8B-B14F-4D97-AF65-F5344CB8AC3E}">
        <p14:creationId xmlns:p14="http://schemas.microsoft.com/office/powerpoint/2010/main" val="38332106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3AAB7A-BDA1-41E2-8C35-80399DC10B25}" type="datetimeFigureOut">
              <a:rPr lang="en-US" smtClean="0"/>
              <a:t>7/19/2020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7B3E8C-7538-4D48-B2C7-A468C73E9F2D}" type="slidenum">
              <a:rPr lang="en-US" smtClean="0"/>
              <a:t>‹#›</a:t>
            </a:fld>
            <a:endParaRPr lang="en-US" dirty="0"/>
          </a:p>
        </p:txBody>
      </p:sp>
    </p:spTree>
    <p:extLst>
      <p:ext uri="{BB962C8B-B14F-4D97-AF65-F5344CB8AC3E}">
        <p14:creationId xmlns:p14="http://schemas.microsoft.com/office/powerpoint/2010/main" val="16721772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AAB7A-BDA1-41E2-8C35-80399DC10B25}" type="datetimeFigureOut">
              <a:rPr lang="en-US" smtClean="0"/>
              <a:t>7/19/2020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7B3E8C-7538-4D48-B2C7-A468C73E9F2D}" type="slidenum">
              <a:rPr lang="en-US" smtClean="0"/>
              <a:t>‹#›</a:t>
            </a:fld>
            <a:endParaRPr lang="en-US" dirty="0"/>
          </a:p>
        </p:txBody>
      </p:sp>
    </p:spTree>
    <p:extLst>
      <p:ext uri="{BB962C8B-B14F-4D97-AF65-F5344CB8AC3E}">
        <p14:creationId xmlns:p14="http://schemas.microsoft.com/office/powerpoint/2010/main" val="37623679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3AAB7A-BDA1-41E2-8C35-80399DC10B25}" type="datetimeFigureOut">
              <a:rPr lang="en-US" smtClean="0"/>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7B3E8C-7538-4D48-B2C7-A468C73E9F2D}" type="slidenum">
              <a:rPr lang="en-US" smtClean="0"/>
              <a:t>‹#›</a:t>
            </a:fld>
            <a:endParaRPr lang="en-US" dirty="0"/>
          </a:p>
        </p:txBody>
      </p:sp>
    </p:spTree>
    <p:extLst>
      <p:ext uri="{BB962C8B-B14F-4D97-AF65-F5344CB8AC3E}">
        <p14:creationId xmlns:p14="http://schemas.microsoft.com/office/powerpoint/2010/main" val="4097190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3AAB7A-BDA1-41E2-8C35-80399DC10B25}" type="datetimeFigureOut">
              <a:rPr lang="en-US" smtClean="0"/>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7B3E8C-7538-4D48-B2C7-A468C73E9F2D}" type="slidenum">
              <a:rPr lang="en-US" smtClean="0"/>
              <a:t>‹#›</a:t>
            </a:fld>
            <a:endParaRPr lang="en-US" dirty="0"/>
          </a:p>
        </p:txBody>
      </p:sp>
    </p:spTree>
    <p:extLst>
      <p:ext uri="{BB962C8B-B14F-4D97-AF65-F5344CB8AC3E}">
        <p14:creationId xmlns:p14="http://schemas.microsoft.com/office/powerpoint/2010/main" val="5632858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3AAB7A-BDA1-41E2-8C35-80399DC10B25}" type="datetimeFigureOut">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7B3E8C-7538-4D48-B2C7-A468C73E9F2D}" type="slidenum">
              <a:rPr lang="en-US" smtClean="0"/>
              <a:t>‹#›</a:t>
            </a:fld>
            <a:endParaRPr lang="en-US" dirty="0"/>
          </a:p>
        </p:txBody>
      </p:sp>
    </p:spTree>
    <p:extLst>
      <p:ext uri="{BB962C8B-B14F-4D97-AF65-F5344CB8AC3E}">
        <p14:creationId xmlns:p14="http://schemas.microsoft.com/office/powerpoint/2010/main" val="4921392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3AAB7A-BDA1-41E2-8C35-80399DC10B25}" type="datetimeFigureOut">
              <a:rPr lang="en-US" smtClean="0"/>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7B3E8C-7538-4D48-B2C7-A468C73E9F2D}" type="slidenum">
              <a:rPr lang="en-US" smtClean="0"/>
              <a:t>‹#›</a:t>
            </a:fld>
            <a:endParaRPr lang="en-US" dirty="0"/>
          </a:p>
        </p:txBody>
      </p:sp>
    </p:spTree>
    <p:extLst>
      <p:ext uri="{BB962C8B-B14F-4D97-AF65-F5344CB8AC3E}">
        <p14:creationId xmlns:p14="http://schemas.microsoft.com/office/powerpoint/2010/main" val="7218600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2B7A68-79FF-4099-9545-E3360960ACCD}" type="datetimeFigureOut">
              <a:rPr lang="en-US" smtClean="0"/>
              <a:pPr/>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3C0840-CE41-4B4E-A48A-9512E8024860}" type="slidenum">
              <a:rPr lang="en-US" smtClean="0"/>
              <a:pPr/>
              <a:t>‹#›</a:t>
            </a:fld>
            <a:endParaRPr lang="en-US" dirty="0"/>
          </a:p>
        </p:txBody>
      </p:sp>
      <p:pic>
        <p:nvPicPr>
          <p:cNvPr id="11" name="Picture 10" descr="APHA-PPT_footer_green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3" name="Rectangle 12"/>
          <p:cNvSpPr/>
          <p:nvPr userDrawn="1"/>
        </p:nvSpPr>
        <p:spPr>
          <a:xfrm>
            <a:off x="1379159" y="2151839"/>
            <a:ext cx="6310115" cy="430881"/>
          </a:xfrm>
          <a:prstGeom prst="rect">
            <a:avLst/>
          </a:prstGeom>
        </p:spPr>
        <p:txBody>
          <a:bodyPr wrap="square" lIns="91433" tIns="45717" rIns="91433" bIns="45717" numCol="2">
            <a:spAutoFit/>
          </a:bodyPr>
          <a:lstStyle/>
          <a:p>
            <a:pPr marL="171438" indent="171438">
              <a:buClr>
                <a:srgbClr val="0070C0"/>
              </a:buClr>
              <a:buSzPct val="120000"/>
            </a:pPr>
            <a:endParaRPr lang="en-US" sz="2200" dirty="0"/>
          </a:p>
        </p:txBody>
      </p:sp>
      <p:sp>
        <p:nvSpPr>
          <p:cNvPr id="15" name="Text Placeholder 14"/>
          <p:cNvSpPr>
            <a:spLocks noGrp="1"/>
          </p:cNvSpPr>
          <p:nvPr>
            <p:ph type="body" sz="quarter" idx="13" hasCustomPrompt="1"/>
          </p:nvPr>
        </p:nvSpPr>
        <p:spPr>
          <a:xfrm>
            <a:off x="2286000" y="1752600"/>
            <a:ext cx="4710545" cy="3657600"/>
          </a:xfrm>
        </p:spPr>
        <p:txBody>
          <a:bodyPr numCol="2"/>
          <a:lstStyle>
            <a:lvl1pPr>
              <a:buNone/>
              <a:defRPr baseline="0"/>
            </a:lvl1pPr>
          </a:lstStyle>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endParaRPr lang="en-US" dirty="0"/>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p:txBody>
      </p:sp>
      <p:sp>
        <p:nvSpPr>
          <p:cNvPr id="12" name="Text Placeholder 11"/>
          <p:cNvSpPr>
            <a:spLocks noGrp="1"/>
          </p:cNvSpPr>
          <p:nvPr>
            <p:ph type="body" sz="quarter" idx="24" hasCustomPrompt="1"/>
          </p:nvPr>
        </p:nvSpPr>
        <p:spPr>
          <a:xfrm>
            <a:off x="1108364" y="838200"/>
            <a:ext cx="4572000" cy="533400"/>
          </a:xfrm>
        </p:spPr>
        <p:txBody>
          <a:bodyPr>
            <a:normAutofit/>
          </a:bodyPr>
          <a:lstStyle>
            <a:lvl1pPr>
              <a:buNone/>
              <a:defRPr sz="3000">
                <a:solidFill>
                  <a:srgbClr val="52B442"/>
                </a:solidFill>
                <a:latin typeface="Arial Black" pitchFamily="34" charset="0"/>
              </a:defRPr>
            </a:lvl1pPr>
          </a:lstStyle>
          <a:p>
            <a:pPr lvl="0"/>
            <a:r>
              <a:rPr lang="en-US" dirty="0"/>
              <a:t>SLIDE TITLE</a:t>
            </a:r>
          </a:p>
        </p:txBody>
      </p:sp>
    </p:spTree>
    <p:extLst>
      <p:ext uri="{BB962C8B-B14F-4D97-AF65-F5344CB8AC3E}">
        <p14:creationId xmlns:p14="http://schemas.microsoft.com/office/powerpoint/2010/main" val="3303505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pic>
        <p:nvPicPr>
          <p:cNvPr id="11" name="Picture 10" descr="APHA-PPT_end_blue_1.png"/>
          <p:cNvPicPr>
            <a:picLocks noChangeAspect="1"/>
          </p:cNvPicPr>
          <p:nvPr/>
        </p:nvPicPr>
        <p:blipFill>
          <a:blip r:embed="rId2" cstate="print"/>
          <a:stretch>
            <a:fillRect/>
          </a:stretch>
        </p:blipFill>
        <p:spPr>
          <a:xfrm>
            <a:off x="0" y="1365504"/>
            <a:ext cx="9144000" cy="4649216"/>
          </a:xfrm>
          <a:prstGeom prst="rect">
            <a:avLst/>
          </a:prstGeom>
        </p:spPr>
      </p:pic>
      <p:sp>
        <p:nvSpPr>
          <p:cNvPr id="13" name="Rectangle 12"/>
          <p:cNvSpPr/>
          <p:nvPr/>
        </p:nvSpPr>
        <p:spPr>
          <a:xfrm>
            <a:off x="734291" y="2224653"/>
            <a:ext cx="7162800" cy="700410"/>
          </a:xfrm>
          <a:prstGeom prst="rect">
            <a:avLst/>
          </a:prstGeom>
        </p:spPr>
        <p:txBody>
          <a:bodyPr wrap="square" lIns="99276" tIns="49638" rIns="99276" bIns="49638">
            <a:spAutoFit/>
          </a:bodyPr>
          <a:lstStyle/>
          <a:p>
            <a:pPr>
              <a:spcBef>
                <a:spcPts val="600"/>
              </a:spcBef>
            </a:pPr>
            <a:endParaRPr lang="en-US" sz="1700" dirty="0">
              <a:solidFill>
                <a:prstClr val="white"/>
              </a:solidFill>
              <a:latin typeface="Times New Roman" pitchFamily="18" charset="0"/>
              <a:cs typeface="Times New Roman" pitchFamily="18" charset="0"/>
            </a:endParaRPr>
          </a:p>
          <a:p>
            <a:pPr>
              <a:spcBef>
                <a:spcPts val="600"/>
              </a:spcBef>
            </a:pPr>
            <a:endParaRPr lang="en-US" sz="1700" dirty="0">
              <a:solidFill>
                <a:prstClr val="white"/>
              </a:solidFill>
              <a:latin typeface="Times New Roman" pitchFamily="18" charset="0"/>
              <a:cs typeface="Times New Roman" pitchFamily="18" charset="0"/>
            </a:endParaRPr>
          </a:p>
        </p:txBody>
      </p:sp>
      <p:sp>
        <p:nvSpPr>
          <p:cNvPr id="9" name="Title 1"/>
          <p:cNvSpPr txBox="1">
            <a:spLocks/>
          </p:cNvSpPr>
          <p:nvPr/>
        </p:nvSpPr>
        <p:spPr>
          <a:xfrm>
            <a:off x="429491" y="1524000"/>
            <a:ext cx="82296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pPr marL="186143" indent="186143">
              <a:buClr>
                <a:srgbClr val="0070C0"/>
              </a:buClr>
            </a:pPr>
            <a:r>
              <a:rPr lang="en-US" dirty="0">
                <a:solidFill>
                  <a:prstClr val="white"/>
                </a:solidFill>
                <a:latin typeface="Arial Black" pitchFamily="34" charset="0"/>
              </a:rPr>
              <a:t>ABOUT APHA</a:t>
            </a:r>
          </a:p>
        </p:txBody>
      </p:sp>
      <p:sp>
        <p:nvSpPr>
          <p:cNvPr id="18" name="Content Placeholder 17"/>
          <p:cNvSpPr>
            <a:spLocks noGrp="1"/>
          </p:cNvSpPr>
          <p:nvPr>
            <p:ph sz="quarter" idx="14" hasCustomPrompt="1"/>
          </p:nvPr>
        </p:nvSpPr>
        <p:spPr>
          <a:xfrm>
            <a:off x="5541819" y="5181600"/>
            <a:ext cx="2840182" cy="304800"/>
          </a:xfrm>
        </p:spPr>
        <p:txBody>
          <a:bodyPr>
            <a:normAutofit/>
          </a:bodyPr>
          <a:lstStyle>
            <a:lvl1pPr>
              <a:buFontTx/>
              <a:buNone/>
              <a:defRPr sz="1200" baseline="0">
                <a:latin typeface="Times New Roman" pitchFamily="18" charset="0"/>
                <a:cs typeface="Times New Roman" pitchFamily="18" charset="0"/>
              </a:defRPr>
            </a:lvl1pPr>
            <a:lvl5pPr>
              <a:defRPr/>
            </a:lvl5pPr>
          </a:lstStyle>
          <a:p>
            <a:pPr lvl="0"/>
            <a:r>
              <a:rPr lang="en-US" dirty="0"/>
              <a:t>Name of Presenter</a:t>
            </a:r>
          </a:p>
        </p:txBody>
      </p:sp>
      <p:sp>
        <p:nvSpPr>
          <p:cNvPr id="19" name="Rectangle 18"/>
          <p:cNvSpPr/>
          <p:nvPr/>
        </p:nvSpPr>
        <p:spPr>
          <a:xfrm>
            <a:off x="3366655" y="5181600"/>
            <a:ext cx="3352800" cy="1192852"/>
          </a:xfrm>
          <a:prstGeom prst="rect">
            <a:avLst/>
          </a:prstGeom>
        </p:spPr>
        <p:txBody>
          <a:bodyPr wrap="square" lIns="99276" tIns="49638" rIns="99276" bIns="49638">
            <a:spAutoFit/>
          </a:bodyPr>
          <a:lstStyle/>
          <a:p>
            <a:r>
              <a:rPr lang="en-US" sz="1300" dirty="0">
                <a:solidFill>
                  <a:prstClr val="black"/>
                </a:solidFill>
                <a:latin typeface="Times New Roman" pitchFamily="18" charset="0"/>
                <a:cs typeface="Times New Roman" pitchFamily="18" charset="0"/>
              </a:rPr>
              <a:t>800 I Street, NW</a:t>
            </a:r>
          </a:p>
          <a:p>
            <a:r>
              <a:rPr lang="en-US" sz="1300" dirty="0">
                <a:solidFill>
                  <a:prstClr val="black"/>
                </a:solidFill>
                <a:latin typeface="Times New Roman" pitchFamily="18" charset="0"/>
                <a:cs typeface="Times New Roman" pitchFamily="18" charset="0"/>
              </a:rPr>
              <a:t>Washington, DC 20001-3710</a:t>
            </a:r>
          </a:p>
          <a:p>
            <a:r>
              <a:rPr lang="en-US" sz="1300" dirty="0">
                <a:solidFill>
                  <a:prstClr val="black"/>
                </a:solidFill>
                <a:latin typeface="Times New Roman" pitchFamily="18" charset="0"/>
                <a:cs typeface="Times New Roman" pitchFamily="18" charset="0"/>
              </a:rPr>
              <a:t>202-777-APHA  </a:t>
            </a:r>
            <a:r>
              <a:rPr lang="en-US" sz="1300" i="1" dirty="0">
                <a:solidFill>
                  <a:prstClr val="black"/>
                </a:solidFill>
                <a:latin typeface="Times New Roman" pitchFamily="18" charset="0"/>
                <a:cs typeface="Times New Roman" pitchFamily="18" charset="0"/>
              </a:rPr>
              <a:t>phone</a:t>
            </a:r>
          </a:p>
          <a:p>
            <a:r>
              <a:rPr lang="en-US" sz="1200" dirty="0">
                <a:solidFill>
                  <a:srgbClr val="0070C0"/>
                </a:solidFill>
                <a:latin typeface="Arial Black" pitchFamily="34" charset="0"/>
                <a:cs typeface="Arial" pitchFamily="34" charset="0"/>
              </a:rPr>
              <a:t>www.apha.org</a:t>
            </a:r>
          </a:p>
          <a:p>
            <a:endParaRPr lang="en-US" dirty="0">
              <a:solidFill>
                <a:prstClr val="black"/>
              </a:solidFill>
            </a:endParaRPr>
          </a:p>
        </p:txBody>
      </p:sp>
      <p:sp>
        <p:nvSpPr>
          <p:cNvPr id="20" name="Rectangle 19">
            <a:hlinkClick r:id="rId3"/>
          </p:cNvPr>
          <p:cNvSpPr/>
          <p:nvPr/>
        </p:nvSpPr>
        <p:spPr>
          <a:xfrm>
            <a:off x="3375995" y="5925640"/>
            <a:ext cx="1371600" cy="2743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9276" tIns="49638" rIns="99276" bIns="49638" rtlCol="0" anchor="ctr"/>
          <a:lstStyle/>
          <a:p>
            <a:pPr algn="ctr"/>
            <a:endParaRPr lang="en-US" dirty="0">
              <a:solidFill>
                <a:prstClr val="white"/>
              </a:solidFill>
            </a:endParaRPr>
          </a:p>
        </p:txBody>
      </p:sp>
      <p:sp>
        <p:nvSpPr>
          <p:cNvPr id="22" name="Text Placeholder 21"/>
          <p:cNvSpPr>
            <a:spLocks noGrp="1"/>
          </p:cNvSpPr>
          <p:nvPr>
            <p:ph type="body" sz="quarter" idx="15" hasCustomPrompt="1"/>
          </p:nvPr>
        </p:nvSpPr>
        <p:spPr>
          <a:xfrm>
            <a:off x="5541819" y="5486400"/>
            <a:ext cx="2840182" cy="228600"/>
          </a:xfrm>
        </p:spPr>
        <p:txBody>
          <a:bodyPr>
            <a:noAutofit/>
          </a:bodyPr>
          <a:lstStyle>
            <a:lvl1pPr>
              <a:buNone/>
              <a:defRPr sz="1200">
                <a:latin typeface="Times New Roman" pitchFamily="18" charset="0"/>
                <a:cs typeface="Times New Roman" pitchFamily="18" charset="0"/>
              </a:defRPr>
            </a:lvl1pPr>
          </a:lstStyle>
          <a:p>
            <a:pPr lvl="0"/>
            <a:r>
              <a:rPr lang="en-US" dirty="0"/>
              <a:t>Position of Presenter</a:t>
            </a:r>
          </a:p>
        </p:txBody>
      </p:sp>
      <p:sp>
        <p:nvSpPr>
          <p:cNvPr id="24" name="Text Placeholder 23"/>
          <p:cNvSpPr>
            <a:spLocks noGrp="1"/>
          </p:cNvSpPr>
          <p:nvPr>
            <p:ph type="body" sz="quarter" idx="16" hasCustomPrompt="1"/>
          </p:nvPr>
        </p:nvSpPr>
        <p:spPr>
          <a:xfrm>
            <a:off x="5541819" y="5715000"/>
            <a:ext cx="2840182" cy="304800"/>
          </a:xfrm>
        </p:spPr>
        <p:txBody>
          <a:bodyPr>
            <a:normAutofit/>
          </a:bodyPr>
          <a:lstStyle>
            <a:lvl1pPr>
              <a:buNone/>
              <a:defRPr sz="1200" baseline="0">
                <a:latin typeface="Times New Roman" pitchFamily="18" charset="0"/>
                <a:cs typeface="Times New Roman" pitchFamily="18" charset="0"/>
              </a:defRPr>
            </a:lvl1pPr>
          </a:lstStyle>
          <a:p>
            <a:pPr lvl="0"/>
            <a:r>
              <a:rPr lang="en-US" dirty="0"/>
              <a:t>Email address of Presenter</a:t>
            </a:r>
          </a:p>
        </p:txBody>
      </p:sp>
      <p:sp>
        <p:nvSpPr>
          <p:cNvPr id="15" name="Rectangle 14"/>
          <p:cNvSpPr/>
          <p:nvPr/>
        </p:nvSpPr>
        <p:spPr>
          <a:xfrm>
            <a:off x="762001" y="2209825"/>
            <a:ext cx="6303818" cy="3247043"/>
          </a:xfrm>
          <a:prstGeom prst="rect">
            <a:avLst/>
          </a:prstGeom>
        </p:spPr>
        <p:txBody>
          <a:bodyPr wrap="square">
            <a:spAutoFit/>
          </a:bodyPr>
          <a:lstStyle/>
          <a:p>
            <a:pPr>
              <a:spcBef>
                <a:spcPts val="600"/>
              </a:spcBef>
            </a:pPr>
            <a:r>
              <a:rPr lang="en-US" dirty="0">
                <a:solidFill>
                  <a:prstClr val="white"/>
                </a:solidFill>
                <a:latin typeface="Times New Roman" pitchFamily="18" charset="0"/>
                <a:cs typeface="Times New Roman" pitchFamily="18" charset="0"/>
              </a:rPr>
              <a:t>The American Public Health Association champions the health of all </a:t>
            </a:r>
          </a:p>
          <a:p>
            <a:pPr>
              <a:spcBef>
                <a:spcPts val="600"/>
              </a:spcBef>
            </a:pPr>
            <a:r>
              <a:rPr lang="en-US" dirty="0">
                <a:solidFill>
                  <a:prstClr val="white"/>
                </a:solidFill>
                <a:latin typeface="Times New Roman" pitchFamily="18" charset="0"/>
                <a:cs typeface="Times New Roman" pitchFamily="18" charset="0"/>
              </a:rPr>
              <a:t>people and all communities. We strengthen the profession of public </a:t>
            </a:r>
          </a:p>
          <a:p>
            <a:pPr>
              <a:spcBef>
                <a:spcPts val="600"/>
              </a:spcBef>
            </a:pPr>
            <a:r>
              <a:rPr lang="en-US" dirty="0">
                <a:solidFill>
                  <a:prstClr val="white"/>
                </a:solidFill>
                <a:latin typeface="Times New Roman" pitchFamily="18" charset="0"/>
                <a:cs typeface="Times New Roman" pitchFamily="18" charset="0"/>
              </a:rPr>
              <a:t>health, promote best practices and share the latest public health </a:t>
            </a:r>
          </a:p>
          <a:p>
            <a:pPr>
              <a:spcBef>
                <a:spcPts val="600"/>
              </a:spcBef>
            </a:pPr>
            <a:r>
              <a:rPr lang="en-US" dirty="0">
                <a:solidFill>
                  <a:prstClr val="white"/>
                </a:solidFill>
                <a:latin typeface="Times New Roman" pitchFamily="18" charset="0"/>
                <a:cs typeface="Times New Roman" pitchFamily="18" charset="0"/>
              </a:rPr>
              <a:t>research and information. We are the only organization that influences </a:t>
            </a:r>
          </a:p>
          <a:p>
            <a:pPr>
              <a:spcBef>
                <a:spcPts val="600"/>
              </a:spcBef>
            </a:pPr>
            <a:r>
              <a:rPr lang="en-US" dirty="0">
                <a:solidFill>
                  <a:prstClr val="white"/>
                </a:solidFill>
                <a:latin typeface="Times New Roman" pitchFamily="18" charset="0"/>
                <a:cs typeface="Times New Roman" pitchFamily="18" charset="0"/>
              </a:rPr>
              <a:t>federal policy, has a 140-plus year perspective and brings together </a:t>
            </a:r>
          </a:p>
          <a:p>
            <a:pPr>
              <a:spcBef>
                <a:spcPts val="600"/>
              </a:spcBef>
            </a:pPr>
            <a:r>
              <a:rPr lang="en-US" dirty="0">
                <a:solidFill>
                  <a:prstClr val="white"/>
                </a:solidFill>
                <a:latin typeface="Times New Roman" pitchFamily="18" charset="0"/>
                <a:cs typeface="Times New Roman" pitchFamily="18" charset="0"/>
              </a:rPr>
              <a:t>members from all fields of public health. Learn more at www.apha.org.</a:t>
            </a:r>
          </a:p>
        </p:txBody>
      </p:sp>
    </p:spTree>
    <p:extLst>
      <p:ext uri="{BB962C8B-B14F-4D97-AF65-F5344CB8AC3E}">
        <p14:creationId xmlns:p14="http://schemas.microsoft.com/office/powerpoint/2010/main" val="30247080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6BC9FA-856E-4FC1-9FCF-036E398457DD}" type="datetime1">
              <a:rPr lang="en-US" smtClean="0"/>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3C0840-CE41-4B4E-A48A-9512E8024860}" type="slidenum">
              <a:rPr lang="en-US" smtClean="0"/>
              <a:pPr/>
              <a:t>‹#›</a:t>
            </a:fld>
            <a:endParaRPr lang="en-US" dirty="0"/>
          </a:p>
        </p:txBody>
      </p:sp>
      <p:pic>
        <p:nvPicPr>
          <p:cNvPr id="12" name="Picture 11" descr="APHA-PPT_footer_blue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3" name="Rectangle 12"/>
          <p:cNvSpPr/>
          <p:nvPr userDrawn="1"/>
        </p:nvSpPr>
        <p:spPr>
          <a:xfrm>
            <a:off x="1607127" y="1219200"/>
            <a:ext cx="5867400" cy="561910"/>
          </a:xfrm>
          <a:prstGeom prst="rect">
            <a:avLst/>
          </a:prstGeom>
        </p:spPr>
        <p:txBody>
          <a:bodyPr wrap="square" lIns="99276" tIns="49638" rIns="99276" bIns="49638">
            <a:spAutoFit/>
          </a:bodyPr>
          <a:lstStyle/>
          <a:p>
            <a:endParaRPr lang="en-US" sz="3000" b="1" dirty="0">
              <a:latin typeface="Arial Black" pitchFamily="34" charset="0"/>
            </a:endParaRPr>
          </a:p>
        </p:txBody>
      </p:sp>
      <p:sp>
        <p:nvSpPr>
          <p:cNvPr id="16" name="Text Placeholder 15"/>
          <p:cNvSpPr>
            <a:spLocks noGrp="1"/>
          </p:cNvSpPr>
          <p:nvPr>
            <p:ph type="body" sz="quarter" idx="13" hasCustomPrompt="1"/>
          </p:nvPr>
        </p:nvSpPr>
        <p:spPr>
          <a:xfrm>
            <a:off x="1524000" y="1981200"/>
            <a:ext cx="5749636" cy="3352800"/>
          </a:xfrm>
        </p:spPr>
        <p:txBody>
          <a:bodyPr numCol="2"/>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000" baseline="0">
                <a:latin typeface="Arial" pitchFamily="34" charset="0"/>
                <a:cs typeface="Arial"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p>
          <a:p>
            <a:pPr lvl="0"/>
            <a:r>
              <a:rPr lang="en-US" dirty="0"/>
              <a:t> </a:t>
            </a:r>
          </a:p>
        </p:txBody>
      </p:sp>
      <p:sp>
        <p:nvSpPr>
          <p:cNvPr id="14" name="Text Placeholder 14"/>
          <p:cNvSpPr>
            <a:spLocks noGrp="1"/>
          </p:cNvSpPr>
          <p:nvPr>
            <p:ph type="body" sz="quarter" idx="17" hasCustomPrompt="1"/>
          </p:nvPr>
        </p:nvSpPr>
        <p:spPr>
          <a:xfrm>
            <a:off x="969818" y="609600"/>
            <a:ext cx="6996545" cy="381000"/>
          </a:xfrm>
        </p:spPr>
        <p:txBody>
          <a:bodyPr>
            <a:noAutofit/>
          </a:bodyPr>
          <a:lstStyle>
            <a:lvl1pPr>
              <a:buNone/>
              <a:defRPr sz="2000" b="0" baseline="0">
                <a:solidFill>
                  <a:srgbClr val="0070C0"/>
                </a:solidFill>
                <a:latin typeface="Arial Black" pitchFamily="34" charset="0"/>
              </a:defRPr>
            </a:lvl1pPr>
          </a:lstStyle>
          <a:p>
            <a:pPr lvl="0"/>
            <a:r>
              <a:rPr lang="en-US" dirty="0"/>
              <a:t>SLIDE TITLE:</a:t>
            </a:r>
          </a:p>
        </p:txBody>
      </p:sp>
      <p:sp>
        <p:nvSpPr>
          <p:cNvPr id="15" name="Text Placeholder 16"/>
          <p:cNvSpPr>
            <a:spLocks noGrp="1"/>
          </p:cNvSpPr>
          <p:nvPr>
            <p:ph type="body" sz="quarter" idx="18" hasCustomPrompt="1"/>
          </p:nvPr>
        </p:nvSpPr>
        <p:spPr>
          <a:xfrm>
            <a:off x="969818" y="990600"/>
            <a:ext cx="6996545" cy="381000"/>
          </a:xfrm>
        </p:spPr>
        <p:txBody>
          <a:bodyPr>
            <a:noAutofit/>
          </a:bodyPr>
          <a:lstStyle>
            <a:lvl1pPr>
              <a:buNone/>
              <a:defRPr sz="3000" baseline="0">
                <a:latin typeface="Arial Black" pitchFamily="34" charset="0"/>
              </a:defRPr>
            </a:lvl1pPr>
          </a:lstStyle>
          <a:p>
            <a:pPr lvl="0"/>
            <a:r>
              <a:rPr lang="en-US" dirty="0"/>
              <a:t>SLIDE SUBTITLE</a:t>
            </a:r>
          </a:p>
        </p:txBody>
      </p:sp>
    </p:spTree>
    <p:extLst>
      <p:ext uri="{BB962C8B-B14F-4D97-AF65-F5344CB8AC3E}">
        <p14:creationId xmlns:p14="http://schemas.microsoft.com/office/powerpoint/2010/main" val="10868813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APHA-PPT-PageBlue.png"/>
          <p:cNvPicPr>
            <a:picLocks noChangeAspect="1"/>
          </p:cNvPicPr>
          <p:nvPr userDrawn="1"/>
        </p:nvPicPr>
        <p:blipFill>
          <a:blip r:embed="rId2"/>
          <a:stretch>
            <a:fillRect/>
          </a:stretch>
        </p:blipFill>
        <p:spPr>
          <a:xfrm>
            <a:off x="0" y="6143856"/>
            <a:ext cx="9144000" cy="714147"/>
          </a:xfrm>
          <a:prstGeom prst="rect">
            <a:avLst/>
          </a:prstGeom>
        </p:spPr>
      </p:pic>
      <p:sp>
        <p:nvSpPr>
          <p:cNvPr id="9" name="Text Placeholder 12"/>
          <p:cNvSpPr>
            <a:spLocks noGrp="1"/>
          </p:cNvSpPr>
          <p:nvPr>
            <p:ph type="body" sz="quarter" idx="16" hasCustomPrompt="1"/>
          </p:nvPr>
        </p:nvSpPr>
        <p:spPr>
          <a:xfrm>
            <a:off x="346364" y="5105400"/>
            <a:ext cx="8382000" cy="838200"/>
          </a:xfrm>
          <a:prstGeom prst="rect">
            <a:avLst/>
          </a:prstGeom>
        </p:spPr>
        <p:txBody>
          <a:bodyPr lIns="0" anchor="b">
            <a:noAutofit/>
          </a:bodyPr>
          <a:lstStyle>
            <a:lvl1pPr marL="0" indent="0">
              <a:spcBef>
                <a:spcPts val="100"/>
              </a:spcBef>
              <a:buNone/>
              <a:defRPr sz="800" b="0" i="0" baseline="0">
                <a:latin typeface="Arial"/>
                <a:cs typeface="Arial"/>
              </a:defRPr>
            </a:lvl1pPr>
          </a:lstStyle>
          <a:p>
            <a:pPr lvl="0"/>
            <a:r>
              <a:rPr lang="en-US" dirty="0"/>
              <a:t>1 Add footnote</a:t>
            </a:r>
          </a:p>
        </p:txBody>
      </p:sp>
      <p:sp>
        <p:nvSpPr>
          <p:cNvPr id="10" name="Content Placeholder 28"/>
          <p:cNvSpPr>
            <a:spLocks noGrp="1"/>
          </p:cNvSpPr>
          <p:nvPr>
            <p:ph sz="quarter" idx="24" hasCustomPrompt="1"/>
          </p:nvPr>
        </p:nvSpPr>
        <p:spPr>
          <a:xfrm>
            <a:off x="831274" y="1828800"/>
            <a:ext cx="7481455" cy="2895600"/>
          </a:xfrm>
          <a:prstGeom prst="rect">
            <a:avLst/>
          </a:prstGeom>
        </p:spPr>
        <p:txBody>
          <a:bodyPr>
            <a:normAutofit/>
          </a:bodyPr>
          <a:lstStyle>
            <a:lvl1pPr>
              <a:lnSpc>
                <a:spcPct val="100000"/>
              </a:lnSpc>
              <a:spcBef>
                <a:spcPts val="1200"/>
              </a:spcBef>
              <a:buClr>
                <a:srgbClr val="0070C0"/>
              </a:buClr>
              <a:buSzPct val="120000"/>
              <a:buFontTx/>
              <a:buNone/>
              <a:defRPr sz="2400" baseline="0">
                <a:latin typeface="Arial" pitchFamily="34" charset="0"/>
                <a:cs typeface="Arial" pitchFamily="34" charset="0"/>
              </a:defRPr>
            </a:lvl1pPr>
          </a:lstStyle>
          <a:p>
            <a:pPr lvl="0"/>
            <a:r>
              <a:rPr lang="en-US" dirty="0"/>
              <a:t>Add text or image</a:t>
            </a:r>
          </a:p>
        </p:txBody>
      </p:sp>
      <p:sp>
        <p:nvSpPr>
          <p:cNvPr id="11" name="Content Placeholder 28"/>
          <p:cNvSpPr>
            <a:spLocks noGrp="1"/>
          </p:cNvSpPr>
          <p:nvPr>
            <p:ph sz="quarter" idx="27" hasCustomPrompt="1"/>
          </p:nvPr>
        </p:nvSpPr>
        <p:spPr>
          <a:xfrm>
            <a:off x="762000" y="609600"/>
            <a:ext cx="762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2" name="Content Placeholder 28"/>
          <p:cNvSpPr>
            <a:spLocks noGrp="1"/>
          </p:cNvSpPr>
          <p:nvPr>
            <p:ph sz="quarter" idx="28" hasCustomPrompt="1"/>
          </p:nvPr>
        </p:nvSpPr>
        <p:spPr>
          <a:xfrm>
            <a:off x="762000" y="990600"/>
            <a:ext cx="7620000" cy="533400"/>
          </a:xfrm>
          <a:prstGeom prst="rect">
            <a:avLst/>
          </a:prstGeom>
        </p:spPr>
        <p:txBody>
          <a:bodyPr>
            <a:noAutofit/>
          </a:bodyPr>
          <a:lstStyle>
            <a:lvl1pPr marL="342900" marR="0" indent="-342900" algn="l" defTabSz="914400" rtl="0" eaLnBrk="1" fontAlgn="auto" latinLnBrk="0" hangingPunct="1">
              <a:lnSpc>
                <a:spcPct val="100000"/>
              </a:lnSpc>
              <a:spcBef>
                <a:spcPts val="1200"/>
              </a:spcBef>
              <a:spcAft>
                <a:spcPts val="0"/>
              </a:spcAft>
              <a:buClr>
                <a:srgbClr val="0070C0"/>
              </a:buClr>
              <a:buSzPct val="120000"/>
              <a:buFont typeface="Arial" pitchFamily="34" charset="0"/>
              <a:buNone/>
              <a:tabLst/>
              <a:defRPr sz="3000" baseline="0">
                <a:solidFill>
                  <a:srgbClr val="0B65B7"/>
                </a:solidFill>
                <a:latin typeface="Arial Black" pitchFamily="34" charset="0"/>
                <a:cs typeface="Arial" pitchFamily="34" charset="0"/>
              </a:defRPr>
            </a:lvl1pPr>
          </a:lstStyle>
          <a:p>
            <a:pPr lvl="0"/>
            <a:r>
              <a:rPr lang="en-US" dirty="0"/>
              <a:t>SLIDE SUBTITLE:</a:t>
            </a:r>
          </a:p>
        </p:txBody>
      </p:sp>
      <p:sp>
        <p:nvSpPr>
          <p:cNvPr id="15" name="Slide Number Placeholder 6"/>
          <p:cNvSpPr>
            <a:spLocks noGrp="1"/>
          </p:cNvSpPr>
          <p:nvPr>
            <p:ph type="sldNum" sz="quarter" idx="12"/>
          </p:nvPr>
        </p:nvSpPr>
        <p:spPr>
          <a:xfrm>
            <a:off x="484909" y="6356354"/>
            <a:ext cx="21336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dirty="0"/>
          </a:p>
        </p:txBody>
      </p:sp>
    </p:spTree>
    <p:extLst>
      <p:ext uri="{BB962C8B-B14F-4D97-AF65-F5344CB8AC3E}">
        <p14:creationId xmlns:p14="http://schemas.microsoft.com/office/powerpoint/2010/main" val="30233064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pic>
        <p:nvPicPr>
          <p:cNvPr id="9" name="Picture 8" descr="APHA-PPT-PageGreen.png"/>
          <p:cNvPicPr>
            <a:picLocks noChangeAspect="1"/>
          </p:cNvPicPr>
          <p:nvPr userDrawn="1"/>
        </p:nvPicPr>
        <p:blipFill>
          <a:blip r:embed="rId2"/>
          <a:stretch>
            <a:fillRect/>
          </a:stretch>
        </p:blipFill>
        <p:spPr>
          <a:xfrm>
            <a:off x="0" y="6143856"/>
            <a:ext cx="9144000" cy="714147"/>
          </a:xfrm>
          <a:prstGeom prst="rect">
            <a:avLst/>
          </a:prstGeom>
        </p:spPr>
      </p:pic>
      <p:sp>
        <p:nvSpPr>
          <p:cNvPr id="7" name="Slide Number Placeholder 6"/>
          <p:cNvSpPr>
            <a:spLocks noGrp="1"/>
          </p:cNvSpPr>
          <p:nvPr>
            <p:ph type="sldNum" sz="quarter" idx="12"/>
          </p:nvPr>
        </p:nvSpPr>
        <p:spPr>
          <a:xfrm>
            <a:off x="484909" y="6356354"/>
            <a:ext cx="21336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dirty="0"/>
          </a:p>
        </p:txBody>
      </p:sp>
      <p:sp>
        <p:nvSpPr>
          <p:cNvPr id="10" name="Content Placeholder 28"/>
          <p:cNvSpPr>
            <a:spLocks noGrp="1"/>
          </p:cNvSpPr>
          <p:nvPr>
            <p:ph sz="quarter" idx="24" hasCustomPrompt="1"/>
          </p:nvPr>
        </p:nvSpPr>
        <p:spPr>
          <a:xfrm>
            <a:off x="831274" y="1828800"/>
            <a:ext cx="7481455" cy="2895600"/>
          </a:xfrm>
          <a:prstGeom prst="rect">
            <a:avLst/>
          </a:prstGeom>
        </p:spPr>
        <p:txBody>
          <a:bodyPr>
            <a:normAutofit/>
          </a:bodyPr>
          <a:lstStyle>
            <a:lvl1pPr>
              <a:lnSpc>
                <a:spcPct val="100000"/>
              </a:lnSpc>
              <a:spcBef>
                <a:spcPts val="1200"/>
              </a:spcBef>
              <a:buClr>
                <a:srgbClr val="52B442"/>
              </a:buClr>
              <a:buSzPct val="120000"/>
              <a:buFont typeface="Arial" pitchFamily="34" charset="0"/>
              <a:buChar char="•"/>
              <a:defRPr sz="2400" baseline="0">
                <a:latin typeface="Arial" pitchFamily="34" charset="0"/>
                <a:cs typeface="Arial" pitchFamily="34" charset="0"/>
              </a:defRPr>
            </a:lvl1pPr>
          </a:lstStyle>
          <a:p>
            <a:pPr lvl="0"/>
            <a:r>
              <a:rPr lang="en-US" dirty="0"/>
              <a:t>Add bulleted text or image</a:t>
            </a:r>
          </a:p>
        </p:txBody>
      </p:sp>
      <p:sp>
        <p:nvSpPr>
          <p:cNvPr id="12" name="Content Placeholder 28"/>
          <p:cNvSpPr>
            <a:spLocks noGrp="1"/>
          </p:cNvSpPr>
          <p:nvPr>
            <p:ph sz="quarter" idx="27" hasCustomPrompt="1"/>
          </p:nvPr>
        </p:nvSpPr>
        <p:spPr>
          <a:xfrm>
            <a:off x="762000" y="609600"/>
            <a:ext cx="762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3" name="Content Placeholder 28"/>
          <p:cNvSpPr>
            <a:spLocks noGrp="1"/>
          </p:cNvSpPr>
          <p:nvPr>
            <p:ph sz="quarter" idx="28" hasCustomPrompt="1"/>
          </p:nvPr>
        </p:nvSpPr>
        <p:spPr>
          <a:xfrm>
            <a:off x="762000" y="990600"/>
            <a:ext cx="7620000" cy="5334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3000" baseline="0">
                <a:solidFill>
                  <a:srgbClr val="63C054"/>
                </a:solidFill>
                <a:latin typeface="Arial Black" pitchFamily="34" charset="0"/>
                <a:cs typeface="Arial" pitchFamily="34" charset="0"/>
              </a:defRPr>
            </a:lvl1pPr>
          </a:lstStyle>
          <a:p>
            <a:pPr lvl="0"/>
            <a:r>
              <a:rPr lang="en-US" dirty="0"/>
              <a:t>SLIDE SUBTITLE:</a:t>
            </a:r>
          </a:p>
        </p:txBody>
      </p:sp>
      <p:sp>
        <p:nvSpPr>
          <p:cNvPr id="8" name="Text Placeholder 12"/>
          <p:cNvSpPr>
            <a:spLocks noGrp="1"/>
          </p:cNvSpPr>
          <p:nvPr>
            <p:ph type="body" sz="quarter" idx="16" hasCustomPrompt="1"/>
          </p:nvPr>
        </p:nvSpPr>
        <p:spPr>
          <a:xfrm>
            <a:off x="346364" y="5105400"/>
            <a:ext cx="8382000" cy="838200"/>
          </a:xfrm>
          <a:prstGeom prst="rect">
            <a:avLst/>
          </a:prstGeom>
        </p:spPr>
        <p:txBody>
          <a:bodyPr lIns="0" anchor="b">
            <a:noAutofit/>
          </a:bodyPr>
          <a:lstStyle>
            <a:lvl1pPr marL="0" indent="0">
              <a:spcBef>
                <a:spcPts val="100"/>
              </a:spcBef>
              <a:buNone/>
              <a:defRPr sz="800" b="0" i="0" baseline="0">
                <a:latin typeface="Arial"/>
                <a:cs typeface="Arial"/>
              </a:defRPr>
            </a:lvl1pPr>
          </a:lstStyle>
          <a:p>
            <a:pPr lvl="0"/>
            <a:r>
              <a:rPr lang="en-US" dirty="0"/>
              <a:t>1 Add footnote</a:t>
            </a:r>
          </a:p>
        </p:txBody>
      </p:sp>
    </p:spTree>
    <p:extLst>
      <p:ext uri="{BB962C8B-B14F-4D97-AF65-F5344CB8AC3E}">
        <p14:creationId xmlns:p14="http://schemas.microsoft.com/office/powerpoint/2010/main" val="38590518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APHA-PPT_title_blue_1.png"/>
          <p:cNvPicPr>
            <a:picLocks noChangeAspect="1"/>
          </p:cNvPicPr>
          <p:nvPr userDrawn="1"/>
        </p:nvPicPr>
        <p:blipFill>
          <a:blip r:embed="rId2" cstate="print"/>
          <a:stretch>
            <a:fillRect/>
          </a:stretch>
        </p:blipFill>
        <p:spPr>
          <a:xfrm>
            <a:off x="0" y="3"/>
            <a:ext cx="9144000" cy="6043981"/>
          </a:xfrm>
          <a:prstGeom prst="rect">
            <a:avLst/>
          </a:prstGeom>
        </p:spPr>
      </p:pic>
      <p:sp>
        <p:nvSpPr>
          <p:cNvPr id="13" name="Text Placeholder 12"/>
          <p:cNvSpPr>
            <a:spLocks noGrp="1"/>
          </p:cNvSpPr>
          <p:nvPr>
            <p:ph type="body" sz="quarter" idx="13" hasCustomPrompt="1"/>
          </p:nvPr>
        </p:nvSpPr>
        <p:spPr>
          <a:xfrm>
            <a:off x="1246909"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3" name="Subtitle 2"/>
          <p:cNvSpPr>
            <a:spLocks noGrp="1"/>
          </p:cNvSpPr>
          <p:nvPr>
            <p:ph type="subTitle" idx="1" hasCustomPrompt="1"/>
          </p:nvPr>
        </p:nvSpPr>
        <p:spPr>
          <a:xfrm>
            <a:off x="1246909"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2" name="Title 1"/>
          <p:cNvSpPr>
            <a:spLocks noGrp="1"/>
          </p:cNvSpPr>
          <p:nvPr>
            <p:ph type="ctrTitle" hasCustomPrompt="1"/>
          </p:nvPr>
        </p:nvSpPr>
        <p:spPr>
          <a:xfrm>
            <a:off x="1246909" y="2362200"/>
            <a:ext cx="7342909" cy="2819400"/>
          </a:xfrm>
        </p:spPr>
        <p:txBody>
          <a:bodyPr/>
          <a:lstStyle>
            <a:lvl1pPr algn="l">
              <a:lnSpc>
                <a:spcPct val="80000"/>
              </a:lnSpc>
              <a:defRPr sz="5000" spc="100" baseline="0">
                <a:solidFill>
                  <a:schemeClr val="bg1"/>
                </a:solidFill>
                <a:latin typeface="Arial" pitchFamily="34" charset="0"/>
                <a:cs typeface="Arial" pitchFamily="34" charset="0"/>
              </a:defRPr>
            </a:lvl1pPr>
          </a:lstStyle>
          <a:p>
            <a:r>
              <a:rPr lang="en-US" dirty="0"/>
              <a:t>Presentation Title</a:t>
            </a:r>
            <a:br>
              <a:rPr lang="en-US" dirty="0"/>
            </a:br>
            <a:r>
              <a:rPr lang="en-US" dirty="0"/>
              <a:t>Here Presentation Title </a:t>
            </a:r>
            <a:br>
              <a:rPr lang="en-US" dirty="0"/>
            </a:br>
            <a:r>
              <a:rPr lang="en-US" dirty="0"/>
              <a:t>Here</a:t>
            </a:r>
            <a:br>
              <a:rPr lang="en-US" dirty="0"/>
            </a:br>
            <a:endParaRPr lang="en-US" dirty="0"/>
          </a:p>
        </p:txBody>
      </p:sp>
      <p:sp>
        <p:nvSpPr>
          <p:cNvPr id="17" name="Text Placeholder 16"/>
          <p:cNvSpPr>
            <a:spLocks noGrp="1"/>
          </p:cNvSpPr>
          <p:nvPr>
            <p:ph type="body" sz="quarter" idx="14"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Tree>
    <p:extLst>
      <p:ext uri="{BB962C8B-B14F-4D97-AF65-F5344CB8AC3E}">
        <p14:creationId xmlns:p14="http://schemas.microsoft.com/office/powerpoint/2010/main" val="20256190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pic>
        <p:nvPicPr>
          <p:cNvPr id="1871" name="Picture 10" descr="Picture 10"/>
          <p:cNvPicPr>
            <a:picLocks noChangeAspect="1"/>
          </p:cNvPicPr>
          <p:nvPr/>
        </p:nvPicPr>
        <p:blipFill>
          <a:blip r:embed="rId2"/>
          <a:stretch>
            <a:fillRect/>
          </a:stretch>
        </p:blipFill>
        <p:spPr>
          <a:xfrm>
            <a:off x="0" y="5824122"/>
            <a:ext cx="9144000" cy="1033883"/>
          </a:xfrm>
          <a:prstGeom prst="rect">
            <a:avLst/>
          </a:prstGeom>
          <a:ln w="12700">
            <a:miter lim="400000"/>
          </a:ln>
        </p:spPr>
      </p:pic>
      <p:sp>
        <p:nvSpPr>
          <p:cNvPr id="1872" name="Body Level One…"/>
          <p:cNvSpPr txBox="1">
            <a:spLocks noGrp="1"/>
          </p:cNvSpPr>
          <p:nvPr>
            <p:ph type="body" sz="quarter" idx="1"/>
          </p:nvPr>
        </p:nvSpPr>
        <p:spPr>
          <a:xfrm>
            <a:off x="207820" y="5334000"/>
            <a:ext cx="8520546" cy="838200"/>
          </a:xfrm>
          <a:prstGeom prst="rect">
            <a:avLst/>
          </a:prstGeom>
        </p:spPr>
        <p:txBody>
          <a:bodyPr/>
          <a:lstStyle>
            <a:lvl1pPr>
              <a:spcBef>
                <a:spcPts val="100"/>
              </a:spcBef>
              <a:buSzTx/>
              <a:buFontTx/>
              <a:buNone/>
              <a:defRPr sz="1000">
                <a:latin typeface="Times New Roman"/>
                <a:ea typeface="Times New Roman"/>
                <a:cs typeface="Times New Roman"/>
                <a:sym typeface="Times New Roman"/>
              </a:defRPr>
            </a:lvl1pPr>
            <a:lvl2pPr marL="559253" indent="-102053">
              <a:spcBef>
                <a:spcPts val="100"/>
              </a:spcBef>
              <a:buFontTx/>
              <a:defRPr sz="1000">
                <a:latin typeface="Times New Roman"/>
                <a:ea typeface="Times New Roman"/>
                <a:cs typeface="Times New Roman"/>
                <a:sym typeface="Times New Roman"/>
              </a:defRPr>
            </a:lvl2pPr>
            <a:lvl3pPr marL="1009650" indent="-95250">
              <a:spcBef>
                <a:spcPts val="100"/>
              </a:spcBef>
              <a:buFontTx/>
              <a:defRPr sz="1000">
                <a:latin typeface="Times New Roman"/>
                <a:ea typeface="Times New Roman"/>
                <a:cs typeface="Times New Roman"/>
                <a:sym typeface="Times New Roman"/>
              </a:defRPr>
            </a:lvl3pPr>
            <a:lvl4pPr marL="1485900" indent="-114300">
              <a:spcBef>
                <a:spcPts val="100"/>
              </a:spcBef>
              <a:buFontTx/>
              <a:defRPr sz="1000">
                <a:latin typeface="Times New Roman"/>
                <a:ea typeface="Times New Roman"/>
                <a:cs typeface="Times New Roman"/>
                <a:sym typeface="Times New Roman"/>
              </a:defRPr>
            </a:lvl4pPr>
            <a:lvl5pPr marL="1943100" indent="-114300">
              <a:spcBef>
                <a:spcPts val="100"/>
              </a:spcBef>
              <a:buFontTx/>
              <a:defRPr sz="1000">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73" name="Slide Number"/>
          <p:cNvSpPr txBox="1">
            <a:spLocks noGrp="1"/>
          </p:cNvSpPr>
          <p:nvPr>
            <p:ph type="sldNum" sz="quarter" idx="2"/>
          </p:nvPr>
        </p:nvSpPr>
        <p:spPr>
          <a:xfrm>
            <a:off x="4419600" y="6172204"/>
            <a:ext cx="2133600" cy="368301"/>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865891675"/>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10" descr="APHA-PPT_footer_blue_1.png"/>
          <p:cNvPicPr>
            <a:picLocks noChangeAspect="1"/>
          </p:cNvPicPr>
          <p:nvPr userDrawn="1"/>
        </p:nvPicPr>
        <p:blipFill>
          <a:blip r:embed="rId2" cstate="print"/>
          <a:stretch>
            <a:fillRect/>
          </a:stretch>
        </p:blipFill>
        <p:spPr>
          <a:xfrm>
            <a:off x="-303" y="5791774"/>
            <a:ext cx="9144305" cy="1066226"/>
          </a:xfrm>
          <a:prstGeom prst="rect">
            <a:avLst/>
          </a:prstGeom>
        </p:spPr>
      </p:pic>
      <p:sp>
        <p:nvSpPr>
          <p:cNvPr id="13" name="Text Placeholder 12"/>
          <p:cNvSpPr>
            <a:spLocks noGrp="1"/>
          </p:cNvSpPr>
          <p:nvPr>
            <p:ph type="body" sz="quarter" idx="16" hasCustomPrompt="1"/>
          </p:nvPr>
        </p:nvSpPr>
        <p:spPr>
          <a:xfrm>
            <a:off x="207818" y="5334000"/>
            <a:ext cx="8520545" cy="838200"/>
          </a:xfrm>
        </p:spPr>
        <p:txBody>
          <a:bodyPr>
            <a:noAutofit/>
          </a:bodyPr>
          <a:lstStyle>
            <a:lvl1pPr>
              <a:spcBef>
                <a:spcPts val="100"/>
              </a:spcBef>
              <a:buNone/>
              <a:defRPr sz="1000" baseline="0">
                <a:latin typeface="Times New Roman" pitchFamily="18" charset="0"/>
                <a:cs typeface="Times New Roman" pitchFamily="18" charset="0"/>
              </a:defRPr>
            </a:lvl1pPr>
          </a:lstStyle>
          <a:p>
            <a:pPr lvl="0"/>
            <a:r>
              <a:rPr lang="en-US" dirty="0"/>
              <a:t>1 Explanation of superscript Explanation of superscript Explanation of superscript Explanation of superscript Explanation of superscript Explanation of superscript</a:t>
            </a:r>
          </a:p>
          <a:p>
            <a:pPr lvl="0"/>
            <a:r>
              <a:rPr lang="en-US" dirty="0"/>
              <a:t>Explanation superscript Explanation of superscript Explanation of superscript Explanation of superscript Explanation of superscript</a:t>
            </a:r>
          </a:p>
          <a:p>
            <a:pPr lvl="0"/>
            <a:endParaRPr lang="en-US" dirty="0"/>
          </a:p>
        </p:txBody>
      </p:sp>
      <p:sp>
        <p:nvSpPr>
          <p:cNvPr id="25" name="Content Placeholder 24"/>
          <p:cNvSpPr>
            <a:spLocks noGrp="1"/>
          </p:cNvSpPr>
          <p:nvPr>
            <p:ph sz="quarter" idx="21" hasCustomPrompt="1"/>
          </p:nvPr>
        </p:nvSpPr>
        <p:spPr>
          <a:xfrm>
            <a:off x="207818" y="5791200"/>
            <a:ext cx="8312727" cy="381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000">
                <a:latin typeface="Times New Roman" pitchFamily="18" charset="0"/>
                <a:cs typeface="Times New Roman" pitchFamily="18"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2 Explanation of superscript Explanation of superscript Explanation of superscript Explanation of superscript Explanation of superscript</a:t>
            </a:r>
          </a:p>
          <a:p>
            <a:pPr lvl="0"/>
            <a:endParaRPr lang="en-US" dirty="0"/>
          </a:p>
        </p:txBody>
      </p:sp>
      <p:sp>
        <p:nvSpPr>
          <p:cNvPr id="30" name="Content Placeholder 28"/>
          <p:cNvSpPr>
            <a:spLocks noGrp="1"/>
          </p:cNvSpPr>
          <p:nvPr>
            <p:ph sz="quarter" idx="24" hasCustomPrompt="1"/>
          </p:nvPr>
        </p:nvSpPr>
        <p:spPr>
          <a:xfrm>
            <a:off x="1039091" y="1828800"/>
            <a:ext cx="6511636" cy="2743200"/>
          </a:xfrm>
        </p:spPr>
        <p:txBody>
          <a:bodyPr>
            <a:normAutofit/>
          </a:bodyPr>
          <a:lstStyle>
            <a:lvl1pPr>
              <a:lnSpc>
                <a:spcPct val="100000"/>
              </a:lnSpc>
              <a:spcBef>
                <a:spcPts val="1200"/>
              </a:spcBef>
              <a:buClr>
                <a:srgbClr val="0070C0"/>
              </a:buClr>
              <a:buSzPct val="120000"/>
              <a:buFont typeface="Arial" pitchFamily="34" charset="0"/>
              <a:buChar char="•"/>
              <a:defRPr sz="2400" baseline="0">
                <a:latin typeface="Arial" pitchFamily="34" charset="0"/>
                <a:cs typeface="Arial" pitchFamily="34" charset="0"/>
              </a:defRPr>
            </a:lvl1pPr>
          </a:lstStyle>
          <a:p>
            <a:pPr lvl="0"/>
            <a:r>
              <a:rPr lang="en-US" dirty="0"/>
              <a:t>Your Text Your Text Your Text Your Text Your Text Your text Your Text Your Text</a:t>
            </a:r>
          </a:p>
          <a:p>
            <a:pPr lvl="0"/>
            <a:r>
              <a:rPr lang="en-US" dirty="0"/>
              <a:t>Your Text Your Text Your Text Your Text Your Text Your Text Your Text Your Text</a:t>
            </a:r>
          </a:p>
          <a:p>
            <a:pPr lvl="0"/>
            <a:r>
              <a:rPr lang="en-US" dirty="0"/>
              <a:t>Your Text Your Text Your Text Your Text Your Text </a:t>
            </a:r>
          </a:p>
        </p:txBody>
      </p:sp>
      <p:sp>
        <p:nvSpPr>
          <p:cNvPr id="14" name="Content Placeholder 28"/>
          <p:cNvSpPr>
            <a:spLocks noGrp="1"/>
          </p:cNvSpPr>
          <p:nvPr>
            <p:ph sz="quarter" idx="27" hasCustomPrompt="1"/>
          </p:nvPr>
        </p:nvSpPr>
        <p:spPr>
          <a:xfrm>
            <a:off x="969818" y="609600"/>
            <a:ext cx="6511636" cy="381000"/>
          </a:xfrm>
        </p:spPr>
        <p:txBody>
          <a:bodyPr>
            <a:noAutofit/>
          </a:bodyPr>
          <a:lstStyle>
            <a:lvl1pPr>
              <a:lnSpc>
                <a:spcPct val="100000"/>
              </a:lnSpc>
              <a:spcBef>
                <a:spcPts val="1200"/>
              </a:spcBef>
              <a:buClr>
                <a:srgbClr val="0070C0"/>
              </a:buClr>
              <a:buSzPct val="120000"/>
              <a:buFont typeface="Arial" pitchFamily="34" charset="0"/>
              <a:buNone/>
              <a:defRPr sz="2000" b="1" baseline="0">
                <a:solidFill>
                  <a:srgbClr val="0070C0"/>
                </a:solidFill>
                <a:latin typeface="Arial Black" pitchFamily="34" charset="0"/>
                <a:cs typeface="Arial" pitchFamily="34" charset="0"/>
              </a:defRPr>
            </a:lvl1pPr>
          </a:lstStyle>
          <a:p>
            <a:pPr lvl="0"/>
            <a:r>
              <a:rPr lang="en-US" dirty="0"/>
              <a:t>SLIDE TITLE:</a:t>
            </a:r>
          </a:p>
        </p:txBody>
      </p:sp>
      <p:sp>
        <p:nvSpPr>
          <p:cNvPr id="16" name="Content Placeholder 28"/>
          <p:cNvSpPr>
            <a:spLocks noGrp="1"/>
          </p:cNvSpPr>
          <p:nvPr>
            <p:ph sz="quarter" idx="28" hasCustomPrompt="1"/>
          </p:nvPr>
        </p:nvSpPr>
        <p:spPr>
          <a:xfrm>
            <a:off x="969818" y="990600"/>
            <a:ext cx="6511636" cy="381000"/>
          </a:xfrm>
        </p:spPr>
        <p:txBody>
          <a:bodyPr>
            <a:noAutofit/>
          </a:bodyPr>
          <a:lstStyle>
            <a:lvl1pPr>
              <a:lnSpc>
                <a:spcPct val="100000"/>
              </a:lnSpc>
              <a:spcBef>
                <a:spcPts val="1200"/>
              </a:spcBef>
              <a:buClr>
                <a:srgbClr val="0070C0"/>
              </a:buClr>
              <a:buSzPct val="120000"/>
              <a:buFont typeface="Arial" pitchFamily="34" charset="0"/>
              <a:buNone/>
              <a:defRPr sz="3000" baseline="0">
                <a:latin typeface="Arial Black" pitchFamily="34" charset="0"/>
                <a:cs typeface="Arial" pitchFamily="34" charset="0"/>
              </a:defRPr>
            </a:lvl1pPr>
          </a:lstStyle>
          <a:p>
            <a:pPr lvl="0"/>
            <a:r>
              <a:rPr lang="en-US" dirty="0"/>
              <a:t>SLIDE SUBTITLE:</a:t>
            </a:r>
          </a:p>
        </p:txBody>
      </p:sp>
    </p:spTree>
    <p:extLst>
      <p:ext uri="{BB962C8B-B14F-4D97-AF65-F5344CB8AC3E}">
        <p14:creationId xmlns:p14="http://schemas.microsoft.com/office/powerpoint/2010/main" val="12918916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1558" name="Line 2"/>
          <p:cNvSpPr/>
          <p:nvPr/>
        </p:nvSpPr>
        <p:spPr>
          <a:xfrm>
            <a:off x="7962900" y="152400"/>
            <a:ext cx="0" cy="1524000"/>
          </a:xfrm>
          <a:prstGeom prst="line">
            <a:avLst/>
          </a:prstGeom>
          <a:ln>
            <a:solidFill>
              <a:srgbClr val="000000"/>
            </a:solidFill>
          </a:ln>
        </p:spPr>
        <p:txBody>
          <a:bodyPr lIns="45719" rIns="45719"/>
          <a:lstStyle/>
          <a:p>
            <a:endParaRPr dirty="0"/>
          </a:p>
        </p:txBody>
      </p:sp>
      <p:grpSp>
        <p:nvGrpSpPr>
          <p:cNvPr id="1590" name="Group 8"/>
          <p:cNvGrpSpPr/>
          <p:nvPr/>
        </p:nvGrpSpPr>
        <p:grpSpPr>
          <a:xfrm>
            <a:off x="8153406" y="152400"/>
            <a:ext cx="792163" cy="1295400"/>
            <a:chOff x="0" y="0"/>
            <a:chExt cx="792162" cy="1295399"/>
          </a:xfrm>
        </p:grpSpPr>
        <p:sp>
          <p:nvSpPr>
            <p:cNvPr id="1559" name="Oval 9"/>
            <p:cNvSpPr/>
            <p:nvPr/>
          </p:nvSpPr>
          <p:spPr>
            <a:xfrm>
              <a:off x="-1" y="0"/>
              <a:ext cx="120025" cy="119945"/>
            </a:xfrm>
            <a:prstGeom prst="ellipse">
              <a:avLst/>
            </a:prstGeom>
            <a:solidFill>
              <a:srgbClr val="330066"/>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60" name="Oval 10"/>
            <p:cNvSpPr/>
            <p:nvPr/>
          </p:nvSpPr>
          <p:spPr>
            <a:xfrm>
              <a:off x="168034" y="0"/>
              <a:ext cx="118525" cy="119945"/>
            </a:xfrm>
            <a:prstGeom prst="ellipse">
              <a:avLst/>
            </a:prstGeom>
            <a:solidFill>
              <a:srgbClr val="330066"/>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61" name="Oval 11"/>
            <p:cNvSpPr/>
            <p:nvPr/>
          </p:nvSpPr>
          <p:spPr>
            <a:xfrm>
              <a:off x="336069" y="0"/>
              <a:ext cx="114025" cy="119945"/>
            </a:xfrm>
            <a:prstGeom prst="ellipse">
              <a:avLst/>
            </a:prstGeom>
            <a:solidFill>
              <a:srgbClr val="330066"/>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62" name="Oval 12"/>
            <p:cNvSpPr/>
            <p:nvPr/>
          </p:nvSpPr>
          <p:spPr>
            <a:xfrm>
              <a:off x="-1" y="167922"/>
              <a:ext cx="120025" cy="115447"/>
            </a:xfrm>
            <a:prstGeom prst="ellipse">
              <a:avLst/>
            </a:prstGeom>
            <a:solidFill>
              <a:srgbClr val="330066"/>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63" name="Oval 13"/>
            <p:cNvSpPr/>
            <p:nvPr/>
          </p:nvSpPr>
          <p:spPr>
            <a:xfrm>
              <a:off x="168034" y="167922"/>
              <a:ext cx="118525" cy="115447"/>
            </a:xfrm>
            <a:prstGeom prst="ellipse">
              <a:avLst/>
            </a:prstGeom>
            <a:solidFill>
              <a:srgbClr val="330066"/>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64" name="Oval 14"/>
            <p:cNvSpPr/>
            <p:nvPr/>
          </p:nvSpPr>
          <p:spPr>
            <a:xfrm>
              <a:off x="336069" y="167922"/>
              <a:ext cx="114025" cy="115447"/>
            </a:xfrm>
            <a:prstGeom prst="ellipse">
              <a:avLst/>
            </a:prstGeom>
            <a:solidFill>
              <a:srgbClr val="330066"/>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65" name="Oval 15"/>
            <p:cNvSpPr/>
            <p:nvPr/>
          </p:nvSpPr>
          <p:spPr>
            <a:xfrm>
              <a:off x="504103" y="167922"/>
              <a:ext cx="114025" cy="115447"/>
            </a:xfrm>
            <a:prstGeom prst="ellipse">
              <a:avLst/>
            </a:prstGeom>
            <a:solidFill>
              <a:srgbClr val="669999"/>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66" name="Oval 16"/>
            <p:cNvSpPr/>
            <p:nvPr/>
          </p:nvSpPr>
          <p:spPr>
            <a:xfrm>
              <a:off x="-1" y="335844"/>
              <a:ext cx="120025" cy="113949"/>
            </a:xfrm>
            <a:prstGeom prst="ellipse">
              <a:avLst/>
            </a:prstGeom>
            <a:solidFill>
              <a:srgbClr val="330066"/>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67" name="Oval 17"/>
            <p:cNvSpPr/>
            <p:nvPr/>
          </p:nvSpPr>
          <p:spPr>
            <a:xfrm>
              <a:off x="168034" y="335844"/>
              <a:ext cx="118525" cy="113949"/>
            </a:xfrm>
            <a:prstGeom prst="ellipse">
              <a:avLst/>
            </a:prstGeom>
            <a:solidFill>
              <a:srgbClr val="330066"/>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68" name="Oval 18"/>
            <p:cNvSpPr/>
            <p:nvPr/>
          </p:nvSpPr>
          <p:spPr>
            <a:xfrm>
              <a:off x="336069" y="335844"/>
              <a:ext cx="114025" cy="113949"/>
            </a:xfrm>
            <a:prstGeom prst="ellipse">
              <a:avLst/>
            </a:prstGeom>
            <a:solidFill>
              <a:srgbClr val="669999"/>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69" name="Oval 19"/>
            <p:cNvSpPr/>
            <p:nvPr/>
          </p:nvSpPr>
          <p:spPr>
            <a:xfrm>
              <a:off x="504103" y="335844"/>
              <a:ext cx="114025" cy="113949"/>
            </a:xfrm>
            <a:prstGeom prst="ellipse">
              <a:avLst/>
            </a:prstGeom>
            <a:solidFill>
              <a:srgbClr val="669999"/>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70" name="Oval 20"/>
            <p:cNvSpPr/>
            <p:nvPr/>
          </p:nvSpPr>
          <p:spPr>
            <a:xfrm>
              <a:off x="672138" y="335844"/>
              <a:ext cx="120025" cy="113949"/>
            </a:xfrm>
            <a:prstGeom prst="ellipse">
              <a:avLst/>
            </a:prstGeom>
            <a:solidFill>
              <a:srgbClr val="CCCC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71" name="Oval 21"/>
            <p:cNvSpPr/>
            <p:nvPr/>
          </p:nvSpPr>
          <p:spPr>
            <a:xfrm>
              <a:off x="-1" y="503766"/>
              <a:ext cx="120025" cy="119945"/>
            </a:xfrm>
            <a:prstGeom prst="ellipse">
              <a:avLst/>
            </a:prstGeom>
            <a:solidFill>
              <a:srgbClr val="330066"/>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72" name="Oval 22"/>
            <p:cNvSpPr/>
            <p:nvPr/>
          </p:nvSpPr>
          <p:spPr>
            <a:xfrm>
              <a:off x="168034" y="503766"/>
              <a:ext cx="118525" cy="119945"/>
            </a:xfrm>
            <a:prstGeom prst="ellipse">
              <a:avLst/>
            </a:prstGeom>
            <a:solidFill>
              <a:srgbClr val="669999"/>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73" name="Oval 23"/>
            <p:cNvSpPr/>
            <p:nvPr/>
          </p:nvSpPr>
          <p:spPr>
            <a:xfrm>
              <a:off x="336069" y="503766"/>
              <a:ext cx="114025" cy="119945"/>
            </a:xfrm>
            <a:prstGeom prst="ellipse">
              <a:avLst/>
            </a:prstGeom>
            <a:solidFill>
              <a:srgbClr val="669999"/>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74" name="Oval 24"/>
            <p:cNvSpPr/>
            <p:nvPr/>
          </p:nvSpPr>
          <p:spPr>
            <a:xfrm>
              <a:off x="504103" y="503766"/>
              <a:ext cx="114025" cy="119945"/>
            </a:xfrm>
            <a:prstGeom prst="ellipse">
              <a:avLst/>
            </a:prstGeom>
            <a:solidFill>
              <a:srgbClr val="CCCC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75" name="Oval 25"/>
            <p:cNvSpPr/>
            <p:nvPr/>
          </p:nvSpPr>
          <p:spPr>
            <a:xfrm>
              <a:off x="-1" y="671688"/>
              <a:ext cx="120025" cy="119945"/>
            </a:xfrm>
            <a:prstGeom prst="ellipse">
              <a:avLst/>
            </a:prstGeom>
            <a:solidFill>
              <a:srgbClr val="669999"/>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76" name="Oval 26"/>
            <p:cNvSpPr/>
            <p:nvPr/>
          </p:nvSpPr>
          <p:spPr>
            <a:xfrm>
              <a:off x="168034" y="671688"/>
              <a:ext cx="118525" cy="119945"/>
            </a:xfrm>
            <a:prstGeom prst="ellipse">
              <a:avLst/>
            </a:prstGeom>
            <a:solidFill>
              <a:srgbClr val="669999"/>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77" name="Oval 27"/>
            <p:cNvSpPr/>
            <p:nvPr/>
          </p:nvSpPr>
          <p:spPr>
            <a:xfrm>
              <a:off x="336069" y="671688"/>
              <a:ext cx="114025" cy="119945"/>
            </a:xfrm>
            <a:prstGeom prst="ellipse">
              <a:avLst/>
            </a:prstGeom>
            <a:solidFill>
              <a:srgbClr val="CCCC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78" name="Oval 28"/>
            <p:cNvSpPr/>
            <p:nvPr/>
          </p:nvSpPr>
          <p:spPr>
            <a:xfrm>
              <a:off x="504103" y="671688"/>
              <a:ext cx="114025" cy="119945"/>
            </a:xfrm>
            <a:prstGeom prst="ellipse">
              <a:avLst/>
            </a:prstGeom>
            <a:solidFill>
              <a:srgbClr val="CCCC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79" name="Oval 29"/>
            <p:cNvSpPr/>
            <p:nvPr/>
          </p:nvSpPr>
          <p:spPr>
            <a:xfrm>
              <a:off x="672138" y="671688"/>
              <a:ext cx="120025" cy="119945"/>
            </a:xfrm>
            <a:prstGeom prst="ellipse">
              <a:avLst/>
            </a:prstGeom>
            <a:solidFill>
              <a:srgbClr val="D8D8EC"/>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80" name="Oval 30"/>
            <p:cNvSpPr/>
            <p:nvPr/>
          </p:nvSpPr>
          <p:spPr>
            <a:xfrm>
              <a:off x="-1" y="839611"/>
              <a:ext cx="120025" cy="118447"/>
            </a:xfrm>
            <a:prstGeom prst="ellipse">
              <a:avLst/>
            </a:prstGeom>
            <a:solidFill>
              <a:srgbClr val="669999"/>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81" name="Oval 31"/>
            <p:cNvSpPr/>
            <p:nvPr/>
          </p:nvSpPr>
          <p:spPr>
            <a:xfrm>
              <a:off x="168034" y="839611"/>
              <a:ext cx="118525" cy="118447"/>
            </a:xfrm>
            <a:prstGeom prst="ellipse">
              <a:avLst/>
            </a:prstGeom>
            <a:solidFill>
              <a:srgbClr val="CCCC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82" name="Oval 32"/>
            <p:cNvSpPr/>
            <p:nvPr/>
          </p:nvSpPr>
          <p:spPr>
            <a:xfrm>
              <a:off x="336069" y="839611"/>
              <a:ext cx="114025" cy="118447"/>
            </a:xfrm>
            <a:prstGeom prst="ellipse">
              <a:avLst/>
            </a:prstGeom>
            <a:solidFill>
              <a:srgbClr val="CCCC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83" name="Oval 33"/>
            <p:cNvSpPr/>
            <p:nvPr/>
          </p:nvSpPr>
          <p:spPr>
            <a:xfrm>
              <a:off x="504103" y="839611"/>
              <a:ext cx="114025" cy="118447"/>
            </a:xfrm>
            <a:prstGeom prst="ellipse">
              <a:avLst/>
            </a:prstGeom>
            <a:solidFill>
              <a:srgbClr val="D8D8EC"/>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84" name="Oval 34"/>
            <p:cNvSpPr/>
            <p:nvPr/>
          </p:nvSpPr>
          <p:spPr>
            <a:xfrm>
              <a:off x="-1" y="1007533"/>
              <a:ext cx="120025" cy="113949"/>
            </a:xfrm>
            <a:prstGeom prst="ellipse">
              <a:avLst/>
            </a:prstGeom>
            <a:solidFill>
              <a:srgbClr val="CCCC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85" name="Oval 35"/>
            <p:cNvSpPr/>
            <p:nvPr/>
          </p:nvSpPr>
          <p:spPr>
            <a:xfrm>
              <a:off x="168034" y="1007533"/>
              <a:ext cx="118525" cy="113949"/>
            </a:xfrm>
            <a:prstGeom prst="ellipse">
              <a:avLst/>
            </a:prstGeom>
            <a:solidFill>
              <a:srgbClr val="CCCC00"/>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86" name="Oval 36"/>
            <p:cNvSpPr/>
            <p:nvPr/>
          </p:nvSpPr>
          <p:spPr>
            <a:xfrm>
              <a:off x="336069" y="1007533"/>
              <a:ext cx="114025" cy="113949"/>
            </a:xfrm>
            <a:prstGeom prst="ellipse">
              <a:avLst/>
            </a:prstGeom>
            <a:solidFill>
              <a:srgbClr val="D8D8EC"/>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87" name="Oval 37"/>
            <p:cNvSpPr/>
            <p:nvPr/>
          </p:nvSpPr>
          <p:spPr>
            <a:xfrm>
              <a:off x="504103" y="1007533"/>
              <a:ext cx="114025" cy="113949"/>
            </a:xfrm>
            <a:prstGeom prst="ellipse">
              <a:avLst/>
            </a:prstGeom>
            <a:solidFill>
              <a:srgbClr val="D8D8EC"/>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88" name="Oval 38"/>
            <p:cNvSpPr/>
            <p:nvPr/>
          </p:nvSpPr>
          <p:spPr>
            <a:xfrm>
              <a:off x="168034" y="1175455"/>
              <a:ext cx="118525" cy="119945"/>
            </a:xfrm>
            <a:prstGeom prst="ellipse">
              <a:avLst/>
            </a:prstGeom>
            <a:solidFill>
              <a:srgbClr val="D8D8EC"/>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sp>
          <p:nvSpPr>
            <p:cNvPr id="1589" name="Oval 39"/>
            <p:cNvSpPr/>
            <p:nvPr/>
          </p:nvSpPr>
          <p:spPr>
            <a:xfrm>
              <a:off x="504103" y="1175455"/>
              <a:ext cx="114025" cy="119945"/>
            </a:xfrm>
            <a:prstGeom prst="ellipse">
              <a:avLst/>
            </a:prstGeom>
            <a:solidFill>
              <a:srgbClr val="D8D8EC"/>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dirty="0"/>
            </a:p>
          </p:txBody>
        </p:sp>
      </p:grpSp>
      <p:pic>
        <p:nvPicPr>
          <p:cNvPr id="1591" name="Picture 6" descr="Picture 6"/>
          <p:cNvPicPr>
            <a:picLocks noChangeAspect="1"/>
          </p:cNvPicPr>
          <p:nvPr/>
        </p:nvPicPr>
        <p:blipFill>
          <a:blip r:embed="rId2"/>
          <a:stretch>
            <a:fillRect/>
          </a:stretch>
        </p:blipFill>
        <p:spPr>
          <a:xfrm>
            <a:off x="0" y="12"/>
            <a:ext cx="9144000" cy="6043983"/>
          </a:xfrm>
          <a:prstGeom prst="rect">
            <a:avLst/>
          </a:prstGeom>
          <a:ln w="12700">
            <a:miter lim="400000"/>
          </a:ln>
        </p:spPr>
      </p:pic>
      <p:sp>
        <p:nvSpPr>
          <p:cNvPr id="1592" name="Body Level One…"/>
          <p:cNvSpPr txBox="1">
            <a:spLocks noGrp="1"/>
          </p:cNvSpPr>
          <p:nvPr>
            <p:ph type="body" sz="quarter" idx="1"/>
          </p:nvPr>
        </p:nvSpPr>
        <p:spPr>
          <a:xfrm>
            <a:off x="1246908" y="5542052"/>
            <a:ext cx="5056911" cy="249149"/>
          </a:xfrm>
          <a:prstGeom prst="rect">
            <a:avLst/>
          </a:prstGeom>
        </p:spPr>
        <p:txBody>
          <a:bodyPr/>
          <a:lstStyle>
            <a:lvl1pPr>
              <a:spcBef>
                <a:spcPts val="300"/>
              </a:spcBef>
              <a:buSzTx/>
              <a:buFontTx/>
              <a:buNone/>
              <a:defRPr sz="1300">
                <a:latin typeface="Arial"/>
                <a:ea typeface="Arial"/>
                <a:cs typeface="Arial"/>
                <a:sym typeface="Arial"/>
              </a:defRPr>
            </a:lvl1pPr>
            <a:lvl2pPr marL="518318" indent="-173831">
              <a:spcBef>
                <a:spcPts val="300"/>
              </a:spcBef>
              <a:buSzPct val="70000"/>
              <a:buFontTx/>
              <a:buChar char="●"/>
              <a:defRPr sz="1300">
                <a:latin typeface="Arial"/>
                <a:ea typeface="Arial"/>
                <a:cs typeface="Arial"/>
                <a:sym typeface="Arial"/>
              </a:defRPr>
            </a:lvl2pPr>
            <a:lvl3pPr marL="859734" indent="-165997">
              <a:spcBef>
                <a:spcPts val="300"/>
              </a:spcBef>
              <a:buSzPct val="70000"/>
              <a:buFontTx/>
              <a:buChar char="●"/>
              <a:defRPr sz="1300">
                <a:latin typeface="Arial"/>
                <a:ea typeface="Arial"/>
                <a:cs typeface="Arial"/>
                <a:sym typeface="Arial"/>
              </a:defRPr>
            </a:lvl3pPr>
            <a:lvl4pPr marL="1178877" indent="-189864">
              <a:spcBef>
                <a:spcPts val="300"/>
              </a:spcBef>
              <a:buSzPct val="75000"/>
              <a:buFontTx/>
              <a:buChar char="▪"/>
              <a:defRPr sz="1300">
                <a:latin typeface="Arial"/>
                <a:ea typeface="Arial"/>
                <a:cs typeface="Arial"/>
                <a:sym typeface="Arial"/>
              </a:defRPr>
            </a:lvl4pPr>
            <a:lvl5pPr marL="1488043" indent="-205343">
              <a:spcBef>
                <a:spcPts val="300"/>
              </a:spcBef>
              <a:buSzPct val="80000"/>
              <a:buFontTx/>
              <a:buChar char="▪"/>
              <a:defRPr sz="13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593" name="Title Text"/>
          <p:cNvSpPr txBox="1">
            <a:spLocks noGrp="1"/>
          </p:cNvSpPr>
          <p:nvPr>
            <p:ph type="title"/>
          </p:nvPr>
        </p:nvSpPr>
        <p:spPr>
          <a:xfrm>
            <a:off x="1246908" y="2362200"/>
            <a:ext cx="7342911" cy="2819400"/>
          </a:xfrm>
          <a:prstGeom prst="rect">
            <a:avLst/>
          </a:prstGeom>
        </p:spPr>
        <p:txBody>
          <a:bodyPr anchor="b"/>
          <a:lstStyle>
            <a:lvl1pPr algn="l">
              <a:lnSpc>
                <a:spcPct val="80000"/>
              </a:lnSpc>
              <a:defRPr sz="5000" b="1" spc="100">
                <a:solidFill>
                  <a:srgbClr val="FFFFFF"/>
                </a:solidFill>
                <a:latin typeface="Arial"/>
                <a:ea typeface="Arial"/>
                <a:cs typeface="Arial"/>
                <a:sym typeface="Arial"/>
              </a:defRPr>
            </a:lvl1pPr>
          </a:lstStyle>
          <a:p>
            <a:r>
              <a:t>Title Text</a:t>
            </a:r>
          </a:p>
        </p:txBody>
      </p:sp>
      <p:sp>
        <p:nvSpPr>
          <p:cNvPr id="1594" name="Text Placeholder 16"/>
          <p:cNvSpPr>
            <a:spLocks noGrp="1"/>
          </p:cNvSpPr>
          <p:nvPr>
            <p:ph type="body" sz="quarter" idx="13"/>
          </p:nvPr>
        </p:nvSpPr>
        <p:spPr>
          <a:xfrm>
            <a:off x="1246908" y="5791200"/>
            <a:ext cx="3810001" cy="304800"/>
          </a:xfrm>
          <a:prstGeom prst="rect">
            <a:avLst/>
          </a:prstGeom>
        </p:spPr>
        <p:txBody>
          <a:bodyPr/>
          <a:lstStyle/>
          <a:p>
            <a:pPr>
              <a:spcBef>
                <a:spcPts val="300"/>
              </a:spcBef>
              <a:buSzTx/>
              <a:buFontTx/>
              <a:buNone/>
              <a:defRPr sz="1300">
                <a:latin typeface="Arial"/>
                <a:ea typeface="Arial"/>
                <a:cs typeface="Arial"/>
                <a:sym typeface="Arial"/>
              </a:defRPr>
            </a:pPr>
            <a:endParaRPr/>
          </a:p>
        </p:txBody>
      </p:sp>
      <p:sp>
        <p:nvSpPr>
          <p:cNvPr id="1595"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004780186"/>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 name="Picture 10" descr="APHA-PPT_footer_blue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3" name="Text Placeholder 12"/>
          <p:cNvSpPr>
            <a:spLocks noGrp="1"/>
          </p:cNvSpPr>
          <p:nvPr>
            <p:ph type="body" sz="quarter" idx="16" hasCustomPrompt="1"/>
          </p:nvPr>
        </p:nvSpPr>
        <p:spPr>
          <a:xfrm>
            <a:off x="207818" y="5334000"/>
            <a:ext cx="8520545" cy="838200"/>
          </a:xfrm>
        </p:spPr>
        <p:txBody>
          <a:bodyPr>
            <a:noAutofit/>
          </a:bodyPr>
          <a:lstStyle>
            <a:lvl1pPr>
              <a:spcBef>
                <a:spcPts val="100"/>
              </a:spcBef>
              <a:buNone/>
              <a:defRPr sz="1000" baseline="0">
                <a:latin typeface="Times New Roman" pitchFamily="18" charset="0"/>
                <a:cs typeface="Times New Roman" pitchFamily="18" charset="0"/>
              </a:defRPr>
            </a:lvl1pPr>
          </a:lstStyle>
          <a:p>
            <a:pPr lvl="0"/>
            <a:r>
              <a:rPr lang="en-US" dirty="0"/>
              <a:t>1 Explanation of superscript Explanation of superscript Explanation of superscript Explanation of superscript Explanation of superscript Explanation of superscript</a:t>
            </a:r>
          </a:p>
          <a:p>
            <a:pPr lvl="0"/>
            <a:r>
              <a:rPr lang="en-US" dirty="0"/>
              <a:t>Explanation superscript Explanation of superscript Explanation of superscript Explanation of superscript Explanation of superscript</a:t>
            </a:r>
          </a:p>
          <a:p>
            <a:pPr lvl="0"/>
            <a:endParaRPr lang="en-US" dirty="0"/>
          </a:p>
        </p:txBody>
      </p:sp>
      <p:sp>
        <p:nvSpPr>
          <p:cNvPr id="25" name="Content Placeholder 24"/>
          <p:cNvSpPr>
            <a:spLocks noGrp="1"/>
          </p:cNvSpPr>
          <p:nvPr>
            <p:ph sz="quarter" idx="21" hasCustomPrompt="1"/>
          </p:nvPr>
        </p:nvSpPr>
        <p:spPr>
          <a:xfrm>
            <a:off x="207818" y="5791200"/>
            <a:ext cx="8312727" cy="381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000">
                <a:latin typeface="Times New Roman" pitchFamily="18" charset="0"/>
                <a:cs typeface="Times New Roman" pitchFamily="18"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2 Explanation of superscript Explanation of superscript Explanation of superscript Explanation of superscript Explanation of superscript</a:t>
            </a:r>
          </a:p>
          <a:p>
            <a:pPr lvl="0"/>
            <a:endParaRPr lang="en-US" dirty="0"/>
          </a:p>
        </p:txBody>
      </p:sp>
      <p:sp>
        <p:nvSpPr>
          <p:cNvPr id="30" name="Content Placeholder 28"/>
          <p:cNvSpPr>
            <a:spLocks noGrp="1"/>
          </p:cNvSpPr>
          <p:nvPr>
            <p:ph sz="quarter" idx="24" hasCustomPrompt="1"/>
          </p:nvPr>
        </p:nvSpPr>
        <p:spPr>
          <a:xfrm>
            <a:off x="1039091" y="1828800"/>
            <a:ext cx="6511636" cy="2743200"/>
          </a:xfrm>
        </p:spPr>
        <p:txBody>
          <a:bodyPr>
            <a:normAutofit/>
          </a:bodyPr>
          <a:lstStyle>
            <a:lvl1pPr>
              <a:lnSpc>
                <a:spcPct val="100000"/>
              </a:lnSpc>
              <a:spcBef>
                <a:spcPts val="1200"/>
              </a:spcBef>
              <a:buClr>
                <a:srgbClr val="0070C0"/>
              </a:buClr>
              <a:buSzPct val="120000"/>
              <a:buFont typeface="Arial" pitchFamily="34" charset="0"/>
              <a:buChar char="•"/>
              <a:defRPr sz="2400" baseline="0">
                <a:latin typeface="Arial" pitchFamily="34" charset="0"/>
                <a:cs typeface="Arial" pitchFamily="34" charset="0"/>
              </a:defRPr>
            </a:lvl1pPr>
          </a:lstStyle>
          <a:p>
            <a:pPr lvl="0"/>
            <a:r>
              <a:rPr lang="en-US" dirty="0"/>
              <a:t>Your Text Your Text Your Text Your Text Your Text Your text Your Text Your Text</a:t>
            </a:r>
          </a:p>
          <a:p>
            <a:pPr lvl="0"/>
            <a:r>
              <a:rPr lang="en-US" dirty="0"/>
              <a:t>Your Text Your Text Your Text Your Text Your Text Your Text Your Text Your Text</a:t>
            </a:r>
          </a:p>
          <a:p>
            <a:pPr lvl="0"/>
            <a:r>
              <a:rPr lang="en-US" dirty="0"/>
              <a:t>Your Text Your Text Your Text Your Text Your Text </a:t>
            </a:r>
          </a:p>
        </p:txBody>
      </p:sp>
      <p:sp>
        <p:nvSpPr>
          <p:cNvPr id="14" name="Content Placeholder 28"/>
          <p:cNvSpPr>
            <a:spLocks noGrp="1"/>
          </p:cNvSpPr>
          <p:nvPr>
            <p:ph sz="quarter" idx="27" hasCustomPrompt="1"/>
          </p:nvPr>
        </p:nvSpPr>
        <p:spPr>
          <a:xfrm>
            <a:off x="969818" y="609600"/>
            <a:ext cx="6511636" cy="381000"/>
          </a:xfrm>
        </p:spPr>
        <p:txBody>
          <a:bodyPr>
            <a:noAutofit/>
          </a:bodyPr>
          <a:lstStyle>
            <a:lvl1pPr>
              <a:lnSpc>
                <a:spcPct val="100000"/>
              </a:lnSpc>
              <a:spcBef>
                <a:spcPts val="1200"/>
              </a:spcBef>
              <a:buClr>
                <a:srgbClr val="0070C0"/>
              </a:buClr>
              <a:buSzPct val="120000"/>
              <a:buFont typeface="Arial" pitchFamily="34" charset="0"/>
              <a:buNone/>
              <a:defRPr sz="2000" b="1" baseline="0">
                <a:solidFill>
                  <a:srgbClr val="0070C0"/>
                </a:solidFill>
                <a:latin typeface="Arial Black" pitchFamily="34" charset="0"/>
                <a:cs typeface="Arial" pitchFamily="34" charset="0"/>
              </a:defRPr>
            </a:lvl1pPr>
          </a:lstStyle>
          <a:p>
            <a:pPr lvl="0"/>
            <a:r>
              <a:rPr lang="en-US" dirty="0"/>
              <a:t>SLIDE TITLE:</a:t>
            </a:r>
          </a:p>
        </p:txBody>
      </p:sp>
      <p:sp>
        <p:nvSpPr>
          <p:cNvPr id="16" name="Content Placeholder 28"/>
          <p:cNvSpPr>
            <a:spLocks noGrp="1"/>
          </p:cNvSpPr>
          <p:nvPr>
            <p:ph sz="quarter" idx="28" hasCustomPrompt="1"/>
          </p:nvPr>
        </p:nvSpPr>
        <p:spPr>
          <a:xfrm>
            <a:off x="969818" y="990600"/>
            <a:ext cx="6511636" cy="381000"/>
          </a:xfrm>
        </p:spPr>
        <p:txBody>
          <a:bodyPr>
            <a:noAutofit/>
          </a:bodyPr>
          <a:lstStyle>
            <a:lvl1pPr>
              <a:lnSpc>
                <a:spcPct val="100000"/>
              </a:lnSpc>
              <a:spcBef>
                <a:spcPts val="1200"/>
              </a:spcBef>
              <a:buClr>
                <a:srgbClr val="0070C0"/>
              </a:buClr>
              <a:buSzPct val="120000"/>
              <a:buFont typeface="Arial" pitchFamily="34" charset="0"/>
              <a:buNone/>
              <a:defRPr sz="3000" baseline="0">
                <a:latin typeface="Arial Black" pitchFamily="34" charset="0"/>
                <a:cs typeface="Arial" pitchFamily="34" charset="0"/>
              </a:defRPr>
            </a:lvl1pPr>
          </a:lstStyle>
          <a:p>
            <a:pPr lvl="0"/>
            <a:r>
              <a:rPr lang="en-US" dirty="0"/>
              <a:t>SLIDE SUBTITLE:</a:t>
            </a:r>
          </a:p>
        </p:txBody>
      </p:sp>
    </p:spTree>
    <p:extLst>
      <p:ext uri="{BB962C8B-B14F-4D97-AF65-F5344CB8AC3E}">
        <p14:creationId xmlns:p14="http://schemas.microsoft.com/office/powerpoint/2010/main" val="1390156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pic>
        <p:nvPicPr>
          <p:cNvPr id="11" name="Picture 10" descr="APHA-PPT_end_blue_1.png"/>
          <p:cNvPicPr>
            <a:picLocks noChangeAspect="1"/>
          </p:cNvPicPr>
          <p:nvPr/>
        </p:nvPicPr>
        <p:blipFill>
          <a:blip r:embed="rId2" cstate="print"/>
          <a:stretch>
            <a:fillRect/>
          </a:stretch>
        </p:blipFill>
        <p:spPr>
          <a:xfrm>
            <a:off x="0" y="1365504"/>
            <a:ext cx="9144000" cy="4649216"/>
          </a:xfrm>
          <a:prstGeom prst="rect">
            <a:avLst/>
          </a:prstGeom>
        </p:spPr>
      </p:pic>
      <p:sp>
        <p:nvSpPr>
          <p:cNvPr id="13" name="Rectangle 12"/>
          <p:cNvSpPr/>
          <p:nvPr/>
        </p:nvSpPr>
        <p:spPr>
          <a:xfrm>
            <a:off x="734291" y="2224653"/>
            <a:ext cx="7162800" cy="700410"/>
          </a:xfrm>
          <a:prstGeom prst="rect">
            <a:avLst/>
          </a:prstGeom>
        </p:spPr>
        <p:txBody>
          <a:bodyPr wrap="square" lIns="99276" tIns="49638" rIns="99276" bIns="49638">
            <a:spAutoFit/>
          </a:bodyPr>
          <a:lstStyle/>
          <a:p>
            <a:pPr>
              <a:spcBef>
                <a:spcPts val="600"/>
              </a:spcBef>
            </a:pPr>
            <a:endParaRPr lang="en-US" sz="1700" dirty="0">
              <a:solidFill>
                <a:prstClr val="white"/>
              </a:solidFill>
              <a:latin typeface="Times New Roman" pitchFamily="18" charset="0"/>
              <a:cs typeface="Times New Roman" pitchFamily="18" charset="0"/>
            </a:endParaRPr>
          </a:p>
          <a:p>
            <a:pPr>
              <a:spcBef>
                <a:spcPts val="600"/>
              </a:spcBef>
            </a:pPr>
            <a:endParaRPr lang="en-US" sz="1700" dirty="0">
              <a:solidFill>
                <a:prstClr val="white"/>
              </a:solidFill>
              <a:latin typeface="Times New Roman" pitchFamily="18" charset="0"/>
              <a:cs typeface="Times New Roman" pitchFamily="18" charset="0"/>
            </a:endParaRPr>
          </a:p>
        </p:txBody>
      </p:sp>
      <p:sp>
        <p:nvSpPr>
          <p:cNvPr id="9" name="Title 1"/>
          <p:cNvSpPr txBox="1">
            <a:spLocks/>
          </p:cNvSpPr>
          <p:nvPr/>
        </p:nvSpPr>
        <p:spPr>
          <a:xfrm>
            <a:off x="429491" y="1447800"/>
            <a:ext cx="82296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pPr marL="186143" indent="186143">
              <a:buClr>
                <a:srgbClr val="0070C0"/>
              </a:buClr>
            </a:pPr>
            <a:endParaRPr lang="en-US" dirty="0">
              <a:solidFill>
                <a:prstClr val="white"/>
              </a:solidFill>
              <a:latin typeface="Arial Black" pitchFamily="34" charset="0"/>
            </a:endParaRPr>
          </a:p>
        </p:txBody>
      </p:sp>
      <p:sp>
        <p:nvSpPr>
          <p:cNvPr id="18" name="Content Placeholder 17"/>
          <p:cNvSpPr>
            <a:spLocks noGrp="1"/>
          </p:cNvSpPr>
          <p:nvPr>
            <p:ph sz="quarter" idx="14" hasCustomPrompt="1"/>
          </p:nvPr>
        </p:nvSpPr>
        <p:spPr>
          <a:xfrm>
            <a:off x="5541819" y="5181600"/>
            <a:ext cx="2840182" cy="304800"/>
          </a:xfrm>
        </p:spPr>
        <p:txBody>
          <a:bodyPr>
            <a:normAutofit/>
          </a:bodyPr>
          <a:lstStyle>
            <a:lvl1pPr>
              <a:buFontTx/>
              <a:buNone/>
              <a:defRPr sz="1200" baseline="0">
                <a:latin typeface="Times New Roman" pitchFamily="18" charset="0"/>
                <a:cs typeface="Times New Roman" pitchFamily="18" charset="0"/>
              </a:defRPr>
            </a:lvl1pPr>
            <a:lvl5pPr>
              <a:defRPr/>
            </a:lvl5pPr>
          </a:lstStyle>
          <a:p>
            <a:pPr lvl="0"/>
            <a:r>
              <a:rPr lang="en-US" dirty="0"/>
              <a:t>Name of Presenter</a:t>
            </a:r>
          </a:p>
        </p:txBody>
      </p:sp>
      <p:sp>
        <p:nvSpPr>
          <p:cNvPr id="19" name="Rectangle 18"/>
          <p:cNvSpPr/>
          <p:nvPr/>
        </p:nvSpPr>
        <p:spPr>
          <a:xfrm>
            <a:off x="3366655" y="5181600"/>
            <a:ext cx="3352800" cy="1192852"/>
          </a:xfrm>
          <a:prstGeom prst="rect">
            <a:avLst/>
          </a:prstGeom>
        </p:spPr>
        <p:txBody>
          <a:bodyPr wrap="square" lIns="99276" tIns="49638" rIns="99276" bIns="49638">
            <a:spAutoFit/>
          </a:bodyPr>
          <a:lstStyle/>
          <a:p>
            <a:r>
              <a:rPr lang="en-US" sz="1300" dirty="0">
                <a:solidFill>
                  <a:prstClr val="black"/>
                </a:solidFill>
                <a:latin typeface="Times New Roman" pitchFamily="18" charset="0"/>
                <a:cs typeface="Times New Roman" pitchFamily="18" charset="0"/>
              </a:rPr>
              <a:t>800 I Street, NW</a:t>
            </a:r>
          </a:p>
          <a:p>
            <a:r>
              <a:rPr lang="en-US" sz="1300" dirty="0">
                <a:solidFill>
                  <a:prstClr val="black"/>
                </a:solidFill>
                <a:latin typeface="Times New Roman" pitchFamily="18" charset="0"/>
                <a:cs typeface="Times New Roman" pitchFamily="18" charset="0"/>
              </a:rPr>
              <a:t>Washington, DC 20001-3710</a:t>
            </a:r>
          </a:p>
          <a:p>
            <a:r>
              <a:rPr lang="en-US" sz="1300" dirty="0">
                <a:solidFill>
                  <a:prstClr val="black"/>
                </a:solidFill>
                <a:latin typeface="Times New Roman" pitchFamily="18" charset="0"/>
                <a:cs typeface="Times New Roman" pitchFamily="18" charset="0"/>
              </a:rPr>
              <a:t>202-777-APHA  </a:t>
            </a:r>
            <a:r>
              <a:rPr lang="en-US" sz="1300" i="1" dirty="0">
                <a:solidFill>
                  <a:prstClr val="black"/>
                </a:solidFill>
                <a:latin typeface="Times New Roman" pitchFamily="18" charset="0"/>
                <a:cs typeface="Times New Roman" pitchFamily="18" charset="0"/>
              </a:rPr>
              <a:t>phone</a:t>
            </a:r>
          </a:p>
          <a:p>
            <a:r>
              <a:rPr lang="en-US" sz="1200" dirty="0">
                <a:solidFill>
                  <a:srgbClr val="0070C0"/>
                </a:solidFill>
                <a:latin typeface="Arial Black" pitchFamily="34" charset="0"/>
                <a:cs typeface="Arial" pitchFamily="34" charset="0"/>
              </a:rPr>
              <a:t>www.apha.org</a:t>
            </a:r>
          </a:p>
          <a:p>
            <a:endParaRPr lang="en-US" dirty="0">
              <a:solidFill>
                <a:prstClr val="black"/>
              </a:solidFill>
            </a:endParaRPr>
          </a:p>
        </p:txBody>
      </p:sp>
      <p:sp>
        <p:nvSpPr>
          <p:cNvPr id="20" name="Rectangle 19">
            <a:hlinkClick r:id="rId3"/>
          </p:cNvPr>
          <p:cNvSpPr/>
          <p:nvPr/>
        </p:nvSpPr>
        <p:spPr>
          <a:xfrm>
            <a:off x="3366655" y="5884544"/>
            <a:ext cx="1371600" cy="2743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9276" tIns="49638" rIns="99276" bIns="49638" rtlCol="0" anchor="ctr"/>
          <a:lstStyle/>
          <a:p>
            <a:pPr algn="ctr"/>
            <a:endParaRPr lang="en-US" dirty="0">
              <a:solidFill>
                <a:prstClr val="white"/>
              </a:solidFill>
            </a:endParaRPr>
          </a:p>
        </p:txBody>
      </p:sp>
      <p:sp>
        <p:nvSpPr>
          <p:cNvPr id="22" name="Text Placeholder 21"/>
          <p:cNvSpPr>
            <a:spLocks noGrp="1"/>
          </p:cNvSpPr>
          <p:nvPr>
            <p:ph type="body" sz="quarter" idx="15" hasCustomPrompt="1"/>
          </p:nvPr>
        </p:nvSpPr>
        <p:spPr>
          <a:xfrm>
            <a:off x="5541819" y="5486400"/>
            <a:ext cx="2840182" cy="228600"/>
          </a:xfrm>
        </p:spPr>
        <p:txBody>
          <a:bodyPr>
            <a:noAutofit/>
          </a:bodyPr>
          <a:lstStyle>
            <a:lvl1pPr>
              <a:buNone/>
              <a:defRPr sz="1200">
                <a:latin typeface="Times New Roman" pitchFamily="18" charset="0"/>
                <a:cs typeface="Times New Roman" pitchFamily="18" charset="0"/>
              </a:defRPr>
            </a:lvl1pPr>
          </a:lstStyle>
          <a:p>
            <a:pPr lvl="0"/>
            <a:r>
              <a:rPr lang="en-US" dirty="0"/>
              <a:t>Position of Presenter</a:t>
            </a:r>
          </a:p>
        </p:txBody>
      </p:sp>
      <p:sp>
        <p:nvSpPr>
          <p:cNvPr id="24" name="Text Placeholder 23"/>
          <p:cNvSpPr>
            <a:spLocks noGrp="1"/>
          </p:cNvSpPr>
          <p:nvPr>
            <p:ph type="body" sz="quarter" idx="16" hasCustomPrompt="1"/>
          </p:nvPr>
        </p:nvSpPr>
        <p:spPr>
          <a:xfrm>
            <a:off x="5541819" y="5715000"/>
            <a:ext cx="2840182" cy="304800"/>
          </a:xfrm>
        </p:spPr>
        <p:txBody>
          <a:bodyPr>
            <a:normAutofit/>
          </a:bodyPr>
          <a:lstStyle>
            <a:lvl1pPr>
              <a:buNone/>
              <a:defRPr sz="1200" baseline="0">
                <a:latin typeface="Times New Roman" pitchFamily="18" charset="0"/>
                <a:cs typeface="Times New Roman" pitchFamily="18" charset="0"/>
              </a:defRPr>
            </a:lvl1pPr>
          </a:lstStyle>
          <a:p>
            <a:pPr lvl="0"/>
            <a:r>
              <a:rPr lang="en-US" dirty="0"/>
              <a:t>Email address of Presenter</a:t>
            </a:r>
          </a:p>
        </p:txBody>
      </p:sp>
      <p:sp>
        <p:nvSpPr>
          <p:cNvPr id="17" name="Text Placeholder 16"/>
          <p:cNvSpPr>
            <a:spLocks noGrp="1"/>
          </p:cNvSpPr>
          <p:nvPr>
            <p:ph type="body" sz="quarter" idx="17" hasCustomPrompt="1"/>
          </p:nvPr>
        </p:nvSpPr>
        <p:spPr>
          <a:xfrm>
            <a:off x="744238" y="2286000"/>
            <a:ext cx="7204364" cy="2209800"/>
          </a:xfrm>
        </p:spPr>
        <p:txBody>
          <a:bodyPr>
            <a:normAutofit/>
          </a:bodyPr>
          <a:lstStyle>
            <a:lvl1pPr>
              <a:buFontTx/>
              <a:buNone/>
              <a:defRPr sz="1800">
                <a:solidFill>
                  <a:schemeClr val="bg1"/>
                </a:solidFill>
                <a:latin typeface="Times New Roman" pitchFamily="18" charset="0"/>
                <a:cs typeface="Times New Roman" pitchFamily="18" charset="0"/>
              </a:defRPr>
            </a:lvl1pPr>
          </a:lstStyle>
          <a:p>
            <a:pPr>
              <a:spcBef>
                <a:spcPts val="600"/>
              </a:spcBef>
            </a:pPr>
            <a:r>
              <a:rPr lang="en-US" sz="1800" dirty="0">
                <a:solidFill>
                  <a:schemeClr val="bg1"/>
                </a:solidFill>
                <a:latin typeface="Times New Roman" pitchFamily="18" charset="0"/>
                <a:cs typeface="Times New Roman" pitchFamily="18" charset="0"/>
              </a:rPr>
              <a:t>The American Public Health Association champions the health of all </a:t>
            </a:r>
          </a:p>
          <a:p>
            <a:pPr>
              <a:spcBef>
                <a:spcPts val="600"/>
              </a:spcBef>
            </a:pPr>
            <a:r>
              <a:rPr lang="en-US" sz="1800" dirty="0">
                <a:solidFill>
                  <a:schemeClr val="bg1"/>
                </a:solidFill>
                <a:latin typeface="Times New Roman" pitchFamily="18" charset="0"/>
                <a:cs typeface="Times New Roman" pitchFamily="18" charset="0"/>
              </a:rPr>
              <a:t>people and all communities. We strengthen the profession of public </a:t>
            </a:r>
          </a:p>
          <a:p>
            <a:pPr>
              <a:spcBef>
                <a:spcPts val="600"/>
              </a:spcBef>
            </a:pPr>
            <a:r>
              <a:rPr lang="en-US" sz="1800" dirty="0">
                <a:solidFill>
                  <a:schemeClr val="bg1"/>
                </a:solidFill>
                <a:latin typeface="Times New Roman" pitchFamily="18" charset="0"/>
                <a:cs typeface="Times New Roman" pitchFamily="18" charset="0"/>
              </a:rPr>
              <a:t>health, promote best practices and share the latest public health </a:t>
            </a:r>
          </a:p>
          <a:p>
            <a:pPr>
              <a:spcBef>
                <a:spcPts val="600"/>
              </a:spcBef>
            </a:pPr>
            <a:r>
              <a:rPr lang="en-US" sz="1800" dirty="0">
                <a:solidFill>
                  <a:schemeClr val="bg1"/>
                </a:solidFill>
                <a:latin typeface="Times New Roman" pitchFamily="18" charset="0"/>
                <a:cs typeface="Times New Roman" pitchFamily="18" charset="0"/>
              </a:rPr>
              <a:t>research and information. We are the only organization that influences </a:t>
            </a:r>
          </a:p>
          <a:p>
            <a:pPr>
              <a:spcBef>
                <a:spcPts val="600"/>
              </a:spcBef>
            </a:pPr>
            <a:r>
              <a:rPr lang="en-US" sz="1800" dirty="0">
                <a:solidFill>
                  <a:schemeClr val="bg1"/>
                </a:solidFill>
                <a:latin typeface="Times New Roman" pitchFamily="18" charset="0"/>
                <a:cs typeface="Times New Roman" pitchFamily="18" charset="0"/>
              </a:rPr>
              <a:t>federal policy, has a 140-plus year perspective and brings together </a:t>
            </a:r>
          </a:p>
          <a:p>
            <a:pPr>
              <a:spcBef>
                <a:spcPts val="600"/>
              </a:spcBef>
            </a:pPr>
            <a:r>
              <a:rPr lang="en-US" sz="1800" dirty="0">
                <a:solidFill>
                  <a:schemeClr val="bg1"/>
                </a:solidFill>
                <a:latin typeface="Times New Roman" pitchFamily="18" charset="0"/>
                <a:cs typeface="Times New Roman" pitchFamily="18" charset="0"/>
              </a:rPr>
              <a:t>members from all fields of public health. Learn more at www.apha.org.</a:t>
            </a:r>
          </a:p>
        </p:txBody>
      </p:sp>
      <p:sp>
        <p:nvSpPr>
          <p:cNvPr id="26" name="Text Placeholder 16"/>
          <p:cNvSpPr>
            <a:spLocks noGrp="1"/>
          </p:cNvSpPr>
          <p:nvPr>
            <p:ph type="body" sz="quarter" idx="18" hasCustomPrompt="1"/>
          </p:nvPr>
        </p:nvSpPr>
        <p:spPr>
          <a:xfrm>
            <a:off x="762000" y="1676400"/>
            <a:ext cx="3602182" cy="381000"/>
          </a:xfrm>
        </p:spPr>
        <p:txBody>
          <a:bodyPr>
            <a:normAutofit/>
          </a:bodyPr>
          <a:lstStyle>
            <a:lvl1pPr>
              <a:buNone/>
              <a:defRPr sz="2400" baseline="0">
                <a:solidFill>
                  <a:schemeClr val="bg1"/>
                </a:solidFill>
                <a:latin typeface="Arial Black" pitchFamily="34" charset="0"/>
              </a:defRPr>
            </a:lvl1pPr>
          </a:lstStyle>
          <a:p>
            <a:pPr lvl="0"/>
            <a:r>
              <a:rPr lang="en-US" dirty="0">
                <a:solidFill>
                  <a:schemeClr val="bg1"/>
                </a:solidFill>
              </a:rPr>
              <a:t>ABOUT APHA</a:t>
            </a:r>
            <a:endParaRPr lang="en-US" dirty="0"/>
          </a:p>
        </p:txBody>
      </p:sp>
      <p:sp>
        <p:nvSpPr>
          <p:cNvPr id="27" name="Rectangle 26">
            <a:hlinkClick r:id="rId3"/>
          </p:cNvPr>
          <p:cNvSpPr/>
          <p:nvPr/>
        </p:nvSpPr>
        <p:spPr>
          <a:xfrm>
            <a:off x="3375995" y="5925640"/>
            <a:ext cx="1371600" cy="2743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9276" tIns="49638" rIns="99276" bIns="49638" rtlCol="0" anchor="ctr"/>
          <a:lstStyle/>
          <a:p>
            <a:pPr algn="ctr"/>
            <a:endParaRPr lang="en-US" dirty="0">
              <a:solidFill>
                <a:prstClr val="white"/>
              </a:solidFill>
            </a:endParaRPr>
          </a:p>
        </p:txBody>
      </p:sp>
    </p:spTree>
    <p:extLst>
      <p:ext uri="{BB962C8B-B14F-4D97-AF65-F5344CB8AC3E}">
        <p14:creationId xmlns:p14="http://schemas.microsoft.com/office/powerpoint/2010/main" val="408035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1619"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5" y="2142067"/>
            <a:ext cx="3746501"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6421" y="2142072"/>
            <a:ext cx="3746499"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C87536B-D3C9-46A1-9341-89462DC42991}" type="datetimeFigureOut">
              <a:rPr lang="en-US" smtClean="0">
                <a:solidFill>
                  <a:srgbClr val="000000"/>
                </a:solidFill>
              </a:rPr>
              <a:pPr>
                <a:defRPr/>
              </a:pPr>
              <a:t>7/19/2020</a:t>
            </a:fld>
            <a:endParaRPr lang="en-US" alt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D068FCBE-68C0-4F92-8378-BBA5CCC567CF}" type="slidenum">
              <a:rPr lang="en-US" altLang="en-US" smtClean="0">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019472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APHA-PPT_title_blue_1.png"/>
          <p:cNvPicPr>
            <a:picLocks noChangeAspect="1"/>
          </p:cNvPicPr>
          <p:nvPr userDrawn="1"/>
        </p:nvPicPr>
        <p:blipFill>
          <a:blip r:embed="rId2" cstate="print"/>
          <a:stretch>
            <a:fillRect/>
          </a:stretch>
        </p:blipFill>
        <p:spPr>
          <a:xfrm>
            <a:off x="0" y="11"/>
            <a:ext cx="9144000" cy="6043981"/>
          </a:xfrm>
          <a:prstGeom prst="rect">
            <a:avLst/>
          </a:prstGeom>
        </p:spPr>
      </p:pic>
      <p:sp>
        <p:nvSpPr>
          <p:cNvPr id="13" name="Text Placeholder 12"/>
          <p:cNvSpPr>
            <a:spLocks noGrp="1"/>
          </p:cNvSpPr>
          <p:nvPr>
            <p:ph type="body" sz="quarter" idx="13" hasCustomPrompt="1"/>
          </p:nvPr>
        </p:nvSpPr>
        <p:spPr>
          <a:xfrm>
            <a:off x="1246913"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3" name="Subtitle 2"/>
          <p:cNvSpPr>
            <a:spLocks noGrp="1"/>
          </p:cNvSpPr>
          <p:nvPr>
            <p:ph type="subTitle" idx="1" hasCustomPrompt="1"/>
          </p:nvPr>
        </p:nvSpPr>
        <p:spPr>
          <a:xfrm>
            <a:off x="1246911"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2" name="Title 1"/>
          <p:cNvSpPr>
            <a:spLocks noGrp="1"/>
          </p:cNvSpPr>
          <p:nvPr>
            <p:ph type="ctrTitle" hasCustomPrompt="1"/>
          </p:nvPr>
        </p:nvSpPr>
        <p:spPr>
          <a:xfrm>
            <a:off x="1246913" y="2362200"/>
            <a:ext cx="7342909" cy="2819400"/>
          </a:xfrm>
        </p:spPr>
        <p:txBody>
          <a:bodyPr/>
          <a:lstStyle>
            <a:lvl1pPr algn="l">
              <a:lnSpc>
                <a:spcPct val="80000"/>
              </a:lnSpc>
              <a:defRPr sz="5000" spc="100" baseline="0">
                <a:solidFill>
                  <a:schemeClr val="bg1"/>
                </a:solidFill>
                <a:latin typeface="Arial" pitchFamily="34" charset="0"/>
                <a:cs typeface="Arial" pitchFamily="34" charset="0"/>
              </a:defRPr>
            </a:lvl1pPr>
          </a:lstStyle>
          <a:p>
            <a:r>
              <a:rPr lang="en-US" dirty="0"/>
              <a:t>Presentation Title</a:t>
            </a:r>
            <a:br>
              <a:rPr lang="en-US" dirty="0"/>
            </a:br>
            <a:r>
              <a:rPr lang="en-US" dirty="0"/>
              <a:t>Here Presentation Title </a:t>
            </a:r>
            <a:br>
              <a:rPr lang="en-US" dirty="0"/>
            </a:br>
            <a:r>
              <a:rPr lang="en-US" dirty="0"/>
              <a:t>Here</a:t>
            </a:r>
            <a:br>
              <a:rPr lang="en-US" dirty="0"/>
            </a:br>
            <a:endParaRPr lang="en-US" dirty="0"/>
          </a:p>
        </p:txBody>
      </p:sp>
      <p:sp>
        <p:nvSpPr>
          <p:cNvPr id="17" name="Text Placeholder 16"/>
          <p:cNvSpPr>
            <a:spLocks noGrp="1"/>
          </p:cNvSpPr>
          <p:nvPr>
            <p:ph type="body" sz="quarter" idx="14"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Tree>
    <p:extLst>
      <p:ext uri="{BB962C8B-B14F-4D97-AF65-F5344CB8AC3E}">
        <p14:creationId xmlns:p14="http://schemas.microsoft.com/office/powerpoint/2010/main" val="7071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Vertical Title and Text">
    <p:spTree>
      <p:nvGrpSpPr>
        <p:cNvPr id="1" name=""/>
        <p:cNvGrpSpPr/>
        <p:nvPr/>
      </p:nvGrpSpPr>
      <p:grpSpPr>
        <a:xfrm>
          <a:off x="0" y="0"/>
          <a:ext cx="0" cy="0"/>
          <a:chOff x="0" y="0"/>
          <a:chExt cx="0" cy="0"/>
        </a:xfrm>
      </p:grpSpPr>
      <p:pic>
        <p:nvPicPr>
          <p:cNvPr id="11" name="Picture 10" descr="APHA-PPT_end_blue_1.png"/>
          <p:cNvPicPr>
            <a:picLocks noChangeAspect="1"/>
          </p:cNvPicPr>
          <p:nvPr userDrawn="1"/>
        </p:nvPicPr>
        <p:blipFill>
          <a:blip r:embed="rId2" cstate="print"/>
          <a:stretch>
            <a:fillRect/>
          </a:stretch>
        </p:blipFill>
        <p:spPr>
          <a:xfrm>
            <a:off x="0" y="1365504"/>
            <a:ext cx="9144000" cy="4649216"/>
          </a:xfrm>
          <a:prstGeom prst="rect">
            <a:avLst/>
          </a:prstGeom>
        </p:spPr>
      </p:pic>
      <p:sp>
        <p:nvSpPr>
          <p:cNvPr id="13" name="Rectangle 12"/>
          <p:cNvSpPr/>
          <p:nvPr userDrawn="1"/>
        </p:nvSpPr>
        <p:spPr>
          <a:xfrm>
            <a:off x="734291" y="2224653"/>
            <a:ext cx="7162800" cy="700410"/>
          </a:xfrm>
          <a:prstGeom prst="rect">
            <a:avLst/>
          </a:prstGeom>
        </p:spPr>
        <p:txBody>
          <a:bodyPr wrap="square" lIns="99276" tIns="49638" rIns="99276" bIns="49638">
            <a:spAutoFit/>
          </a:bodyPr>
          <a:lstStyle/>
          <a:p>
            <a:pPr fontAlgn="base">
              <a:spcBef>
                <a:spcPts val="600"/>
              </a:spcBef>
              <a:spcAft>
                <a:spcPct val="0"/>
              </a:spcAft>
            </a:pPr>
            <a:endParaRPr lang="en-US" sz="1700" dirty="0">
              <a:solidFill>
                <a:srgbClr val="FFFFFF"/>
              </a:solidFill>
              <a:latin typeface="Times New Roman" pitchFamily="18" charset="0"/>
              <a:cs typeface="Times New Roman" pitchFamily="18" charset="0"/>
            </a:endParaRPr>
          </a:p>
          <a:p>
            <a:pPr fontAlgn="base">
              <a:spcBef>
                <a:spcPts val="600"/>
              </a:spcBef>
              <a:spcAft>
                <a:spcPct val="0"/>
              </a:spcAft>
            </a:pPr>
            <a:endParaRPr lang="en-US" sz="1700" dirty="0">
              <a:solidFill>
                <a:srgbClr val="FFFFFF"/>
              </a:solidFill>
              <a:latin typeface="Times New Roman" pitchFamily="18" charset="0"/>
              <a:cs typeface="Times New Roman" pitchFamily="18" charset="0"/>
            </a:endParaRPr>
          </a:p>
        </p:txBody>
      </p:sp>
      <p:sp>
        <p:nvSpPr>
          <p:cNvPr id="9" name="Title 1"/>
          <p:cNvSpPr txBox="1">
            <a:spLocks/>
          </p:cNvSpPr>
          <p:nvPr userDrawn="1"/>
        </p:nvSpPr>
        <p:spPr>
          <a:xfrm>
            <a:off x="429491" y="1524000"/>
            <a:ext cx="82296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pPr marL="186143" indent="186143" fontAlgn="base">
              <a:spcBef>
                <a:spcPct val="0"/>
              </a:spcBef>
              <a:spcAft>
                <a:spcPct val="0"/>
              </a:spcAft>
              <a:buClr>
                <a:srgbClr val="0070C0"/>
              </a:buClr>
            </a:pPr>
            <a:r>
              <a:rPr lang="en-US" dirty="0">
                <a:solidFill>
                  <a:srgbClr val="FFFFFF"/>
                </a:solidFill>
                <a:latin typeface="Arial Black" pitchFamily="34" charset="0"/>
              </a:rPr>
              <a:t>ABOUT APHA</a:t>
            </a:r>
          </a:p>
        </p:txBody>
      </p:sp>
      <p:sp>
        <p:nvSpPr>
          <p:cNvPr id="18" name="Content Placeholder 17"/>
          <p:cNvSpPr>
            <a:spLocks noGrp="1"/>
          </p:cNvSpPr>
          <p:nvPr>
            <p:ph sz="quarter" idx="14" hasCustomPrompt="1"/>
          </p:nvPr>
        </p:nvSpPr>
        <p:spPr>
          <a:xfrm>
            <a:off x="5541819" y="5181600"/>
            <a:ext cx="2840182" cy="304800"/>
          </a:xfrm>
        </p:spPr>
        <p:txBody>
          <a:bodyPr>
            <a:normAutofit/>
          </a:bodyPr>
          <a:lstStyle>
            <a:lvl1pPr>
              <a:buFontTx/>
              <a:buNone/>
              <a:defRPr sz="1200" baseline="0">
                <a:latin typeface="Times New Roman" pitchFamily="18" charset="0"/>
                <a:cs typeface="Times New Roman" pitchFamily="18" charset="0"/>
              </a:defRPr>
            </a:lvl1pPr>
            <a:lvl5pPr>
              <a:defRPr/>
            </a:lvl5pPr>
          </a:lstStyle>
          <a:p>
            <a:pPr lvl="0"/>
            <a:r>
              <a:rPr lang="en-US" dirty="0"/>
              <a:t>Name of Presenter</a:t>
            </a:r>
          </a:p>
        </p:txBody>
      </p:sp>
      <p:sp>
        <p:nvSpPr>
          <p:cNvPr id="19" name="Rectangle 18"/>
          <p:cNvSpPr/>
          <p:nvPr userDrawn="1"/>
        </p:nvSpPr>
        <p:spPr>
          <a:xfrm>
            <a:off x="3366655" y="5181600"/>
            <a:ext cx="3352800" cy="1192852"/>
          </a:xfrm>
          <a:prstGeom prst="rect">
            <a:avLst/>
          </a:prstGeom>
        </p:spPr>
        <p:txBody>
          <a:bodyPr wrap="square" lIns="99276" tIns="49638" rIns="99276" bIns="49638">
            <a:spAutoFit/>
          </a:bodyPr>
          <a:lstStyle/>
          <a:p>
            <a:pPr fontAlgn="base">
              <a:spcBef>
                <a:spcPct val="0"/>
              </a:spcBef>
              <a:spcAft>
                <a:spcPct val="0"/>
              </a:spcAft>
            </a:pPr>
            <a:r>
              <a:rPr lang="en-US" sz="1300" dirty="0">
                <a:solidFill>
                  <a:srgbClr val="000000"/>
                </a:solidFill>
                <a:latin typeface="Times New Roman" pitchFamily="18" charset="0"/>
                <a:cs typeface="Times New Roman" pitchFamily="18" charset="0"/>
              </a:rPr>
              <a:t>800 I Street, NW</a:t>
            </a:r>
          </a:p>
          <a:p>
            <a:pPr fontAlgn="base">
              <a:spcBef>
                <a:spcPct val="0"/>
              </a:spcBef>
              <a:spcAft>
                <a:spcPct val="0"/>
              </a:spcAft>
            </a:pPr>
            <a:r>
              <a:rPr lang="en-US" sz="1300" dirty="0">
                <a:solidFill>
                  <a:srgbClr val="000000"/>
                </a:solidFill>
                <a:latin typeface="Times New Roman" pitchFamily="18" charset="0"/>
                <a:cs typeface="Times New Roman" pitchFamily="18" charset="0"/>
              </a:rPr>
              <a:t>Washington, DC 20001-3710</a:t>
            </a:r>
          </a:p>
          <a:p>
            <a:pPr fontAlgn="base">
              <a:spcBef>
                <a:spcPct val="0"/>
              </a:spcBef>
              <a:spcAft>
                <a:spcPct val="0"/>
              </a:spcAft>
            </a:pPr>
            <a:r>
              <a:rPr lang="en-US" sz="1300" dirty="0">
                <a:solidFill>
                  <a:srgbClr val="000000"/>
                </a:solidFill>
                <a:latin typeface="Times New Roman" pitchFamily="18" charset="0"/>
                <a:cs typeface="Times New Roman" pitchFamily="18" charset="0"/>
              </a:rPr>
              <a:t>202-777-APHA  </a:t>
            </a:r>
            <a:r>
              <a:rPr lang="en-US" sz="1300" i="1" dirty="0">
                <a:solidFill>
                  <a:srgbClr val="000000"/>
                </a:solidFill>
                <a:latin typeface="Times New Roman" pitchFamily="18" charset="0"/>
                <a:cs typeface="Times New Roman" pitchFamily="18" charset="0"/>
              </a:rPr>
              <a:t>phone</a:t>
            </a:r>
          </a:p>
          <a:p>
            <a:pPr fontAlgn="base">
              <a:spcBef>
                <a:spcPct val="0"/>
              </a:spcBef>
              <a:spcAft>
                <a:spcPct val="0"/>
              </a:spcAft>
            </a:pPr>
            <a:r>
              <a:rPr lang="en-US" sz="1200" dirty="0">
                <a:solidFill>
                  <a:srgbClr val="0070C0"/>
                </a:solidFill>
                <a:latin typeface="Arial Black" pitchFamily="34" charset="0"/>
                <a:cs typeface="Arial" pitchFamily="34" charset="0"/>
              </a:rPr>
              <a:t>www.apha.org</a:t>
            </a:r>
          </a:p>
          <a:p>
            <a:pPr fontAlgn="base">
              <a:spcBef>
                <a:spcPct val="0"/>
              </a:spcBef>
              <a:spcAft>
                <a:spcPct val="0"/>
              </a:spcAft>
            </a:pPr>
            <a:endParaRPr lang="en-US" dirty="0">
              <a:solidFill>
                <a:srgbClr val="000000"/>
              </a:solidFill>
            </a:endParaRPr>
          </a:p>
        </p:txBody>
      </p:sp>
      <p:sp>
        <p:nvSpPr>
          <p:cNvPr id="20" name="Rectangle 19">
            <a:hlinkClick r:id="rId3"/>
          </p:cNvPr>
          <p:cNvSpPr/>
          <p:nvPr userDrawn="1"/>
        </p:nvSpPr>
        <p:spPr>
          <a:xfrm>
            <a:off x="3375995" y="5925640"/>
            <a:ext cx="1371600" cy="2743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9276" tIns="49638" rIns="99276" bIns="49638" rtlCol="0" anchor="ctr"/>
          <a:lstStyle/>
          <a:p>
            <a:pPr algn="ctr" fontAlgn="base">
              <a:spcBef>
                <a:spcPct val="0"/>
              </a:spcBef>
              <a:spcAft>
                <a:spcPct val="0"/>
              </a:spcAft>
            </a:pPr>
            <a:endParaRPr lang="en-US" dirty="0">
              <a:solidFill>
                <a:srgbClr val="FFFFFF"/>
              </a:solidFill>
            </a:endParaRPr>
          </a:p>
        </p:txBody>
      </p:sp>
      <p:sp>
        <p:nvSpPr>
          <p:cNvPr id="22" name="Text Placeholder 21"/>
          <p:cNvSpPr>
            <a:spLocks noGrp="1"/>
          </p:cNvSpPr>
          <p:nvPr>
            <p:ph type="body" sz="quarter" idx="15" hasCustomPrompt="1"/>
          </p:nvPr>
        </p:nvSpPr>
        <p:spPr>
          <a:xfrm>
            <a:off x="5541819" y="5486400"/>
            <a:ext cx="2840182" cy="228600"/>
          </a:xfrm>
        </p:spPr>
        <p:txBody>
          <a:bodyPr>
            <a:noAutofit/>
          </a:bodyPr>
          <a:lstStyle>
            <a:lvl1pPr>
              <a:buNone/>
              <a:defRPr sz="1200">
                <a:latin typeface="Times New Roman" pitchFamily="18" charset="0"/>
                <a:cs typeface="Times New Roman" pitchFamily="18" charset="0"/>
              </a:defRPr>
            </a:lvl1pPr>
          </a:lstStyle>
          <a:p>
            <a:pPr lvl="0"/>
            <a:r>
              <a:rPr lang="en-US" dirty="0"/>
              <a:t>Position of Presenter</a:t>
            </a:r>
          </a:p>
        </p:txBody>
      </p:sp>
      <p:sp>
        <p:nvSpPr>
          <p:cNvPr id="24" name="Text Placeholder 23"/>
          <p:cNvSpPr>
            <a:spLocks noGrp="1"/>
          </p:cNvSpPr>
          <p:nvPr>
            <p:ph type="body" sz="quarter" idx="16" hasCustomPrompt="1"/>
          </p:nvPr>
        </p:nvSpPr>
        <p:spPr>
          <a:xfrm>
            <a:off x="5541819" y="5715000"/>
            <a:ext cx="2840182" cy="304800"/>
          </a:xfrm>
        </p:spPr>
        <p:txBody>
          <a:bodyPr>
            <a:normAutofit/>
          </a:bodyPr>
          <a:lstStyle>
            <a:lvl1pPr>
              <a:buNone/>
              <a:defRPr sz="1200" baseline="0">
                <a:latin typeface="Times New Roman" pitchFamily="18" charset="0"/>
                <a:cs typeface="Times New Roman" pitchFamily="18" charset="0"/>
              </a:defRPr>
            </a:lvl1pPr>
          </a:lstStyle>
          <a:p>
            <a:pPr lvl="0"/>
            <a:r>
              <a:rPr lang="en-US" dirty="0"/>
              <a:t>Email address of Presenter</a:t>
            </a:r>
          </a:p>
        </p:txBody>
      </p:sp>
      <p:sp>
        <p:nvSpPr>
          <p:cNvPr id="15" name="Rectangle 14"/>
          <p:cNvSpPr/>
          <p:nvPr userDrawn="1"/>
        </p:nvSpPr>
        <p:spPr>
          <a:xfrm>
            <a:off x="762001" y="2209809"/>
            <a:ext cx="6303818" cy="3247043"/>
          </a:xfrm>
          <a:prstGeom prst="rect">
            <a:avLst/>
          </a:prstGeom>
        </p:spPr>
        <p:txBody>
          <a:bodyPr wrap="square">
            <a:spAutoFit/>
          </a:bodyPr>
          <a:lstStyle/>
          <a:p>
            <a:pPr fontAlgn="base">
              <a:spcBef>
                <a:spcPts val="600"/>
              </a:spcBef>
              <a:spcAft>
                <a:spcPct val="0"/>
              </a:spcAft>
            </a:pPr>
            <a:r>
              <a:rPr lang="en-US" dirty="0">
                <a:solidFill>
                  <a:srgbClr val="FFFFFF"/>
                </a:solidFill>
                <a:latin typeface="Times New Roman" pitchFamily="18" charset="0"/>
                <a:cs typeface="Times New Roman" pitchFamily="18" charset="0"/>
              </a:rPr>
              <a:t>The American Public Health Association champions the health of all </a:t>
            </a:r>
          </a:p>
          <a:p>
            <a:pPr fontAlgn="base">
              <a:spcBef>
                <a:spcPts val="600"/>
              </a:spcBef>
              <a:spcAft>
                <a:spcPct val="0"/>
              </a:spcAft>
            </a:pPr>
            <a:r>
              <a:rPr lang="en-US" dirty="0">
                <a:solidFill>
                  <a:srgbClr val="FFFFFF"/>
                </a:solidFill>
                <a:latin typeface="Times New Roman" pitchFamily="18" charset="0"/>
                <a:cs typeface="Times New Roman" pitchFamily="18" charset="0"/>
              </a:rPr>
              <a:t>people and all communities. We strengthen the profession of public </a:t>
            </a:r>
          </a:p>
          <a:p>
            <a:pPr fontAlgn="base">
              <a:spcBef>
                <a:spcPts val="600"/>
              </a:spcBef>
              <a:spcAft>
                <a:spcPct val="0"/>
              </a:spcAft>
            </a:pPr>
            <a:r>
              <a:rPr lang="en-US" dirty="0">
                <a:solidFill>
                  <a:srgbClr val="FFFFFF"/>
                </a:solidFill>
                <a:latin typeface="Times New Roman" pitchFamily="18" charset="0"/>
                <a:cs typeface="Times New Roman" pitchFamily="18" charset="0"/>
              </a:rPr>
              <a:t>health, promote best practices and share the latest public health </a:t>
            </a:r>
          </a:p>
          <a:p>
            <a:pPr fontAlgn="base">
              <a:spcBef>
                <a:spcPts val="600"/>
              </a:spcBef>
              <a:spcAft>
                <a:spcPct val="0"/>
              </a:spcAft>
            </a:pPr>
            <a:r>
              <a:rPr lang="en-US" dirty="0">
                <a:solidFill>
                  <a:srgbClr val="FFFFFF"/>
                </a:solidFill>
                <a:latin typeface="Times New Roman" pitchFamily="18" charset="0"/>
                <a:cs typeface="Times New Roman" pitchFamily="18" charset="0"/>
              </a:rPr>
              <a:t>research and information. We are the only organization that influences </a:t>
            </a:r>
          </a:p>
          <a:p>
            <a:pPr fontAlgn="base">
              <a:spcBef>
                <a:spcPts val="600"/>
              </a:spcBef>
              <a:spcAft>
                <a:spcPct val="0"/>
              </a:spcAft>
            </a:pPr>
            <a:r>
              <a:rPr lang="en-US" dirty="0">
                <a:solidFill>
                  <a:srgbClr val="FFFFFF"/>
                </a:solidFill>
                <a:latin typeface="Times New Roman" pitchFamily="18" charset="0"/>
                <a:cs typeface="Times New Roman" pitchFamily="18" charset="0"/>
              </a:rPr>
              <a:t>federal policy, has a 140-plus year perspective and brings together </a:t>
            </a:r>
          </a:p>
          <a:p>
            <a:pPr fontAlgn="base">
              <a:spcBef>
                <a:spcPts val="600"/>
              </a:spcBef>
              <a:spcAft>
                <a:spcPct val="0"/>
              </a:spcAft>
            </a:pPr>
            <a:r>
              <a:rPr lang="en-US" dirty="0">
                <a:solidFill>
                  <a:srgbClr val="FFFFFF"/>
                </a:solidFill>
                <a:latin typeface="Times New Roman" pitchFamily="18" charset="0"/>
                <a:cs typeface="Times New Roman" pitchFamily="18" charset="0"/>
              </a:rPr>
              <a:t>members from all fields of public health. Learn more at www.apha.org.</a:t>
            </a:r>
          </a:p>
        </p:txBody>
      </p:sp>
    </p:spTree>
    <p:extLst>
      <p:ext uri="{BB962C8B-B14F-4D97-AF65-F5344CB8AC3E}">
        <p14:creationId xmlns:p14="http://schemas.microsoft.com/office/powerpoint/2010/main" val="3149294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 name="Picture 10" descr="APHA-PPT_footer_blue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3" name="Text Placeholder 12"/>
          <p:cNvSpPr>
            <a:spLocks noGrp="1"/>
          </p:cNvSpPr>
          <p:nvPr>
            <p:ph type="body" sz="quarter" idx="16" hasCustomPrompt="1"/>
          </p:nvPr>
        </p:nvSpPr>
        <p:spPr>
          <a:xfrm>
            <a:off x="207822" y="5334000"/>
            <a:ext cx="8520545" cy="838200"/>
          </a:xfrm>
        </p:spPr>
        <p:txBody>
          <a:bodyPr>
            <a:noAutofit/>
          </a:bodyPr>
          <a:lstStyle>
            <a:lvl1pPr>
              <a:spcBef>
                <a:spcPts val="100"/>
              </a:spcBef>
              <a:buNone/>
              <a:defRPr sz="1000" baseline="0">
                <a:latin typeface="Times New Roman" pitchFamily="18" charset="0"/>
                <a:cs typeface="Times New Roman" pitchFamily="18" charset="0"/>
              </a:defRPr>
            </a:lvl1pPr>
          </a:lstStyle>
          <a:p>
            <a:pPr lvl="0"/>
            <a:r>
              <a:rPr lang="en-US" dirty="0"/>
              <a:t>1 Explanation of superscript Explanation of superscript Explanation of superscript Explanation of superscript Explanation of superscript Explanation of superscript</a:t>
            </a:r>
          </a:p>
          <a:p>
            <a:pPr lvl="0"/>
            <a:r>
              <a:rPr lang="en-US" dirty="0"/>
              <a:t>Explanation superscript Explanation of superscript Explanation of superscript Explanation of superscript Explanation of superscript</a:t>
            </a:r>
          </a:p>
          <a:p>
            <a:pPr lvl="0"/>
            <a:endParaRPr lang="en-US" dirty="0"/>
          </a:p>
        </p:txBody>
      </p:sp>
      <p:sp>
        <p:nvSpPr>
          <p:cNvPr id="25" name="Content Placeholder 24"/>
          <p:cNvSpPr>
            <a:spLocks noGrp="1"/>
          </p:cNvSpPr>
          <p:nvPr>
            <p:ph sz="quarter" idx="21" hasCustomPrompt="1"/>
          </p:nvPr>
        </p:nvSpPr>
        <p:spPr>
          <a:xfrm>
            <a:off x="207818" y="5791200"/>
            <a:ext cx="8312727" cy="381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000">
                <a:latin typeface="Times New Roman" pitchFamily="18" charset="0"/>
                <a:cs typeface="Times New Roman" pitchFamily="18"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2 Explanation of superscript Explanation of superscript Explanation of superscript Explanation of superscript Explanation of superscript</a:t>
            </a:r>
          </a:p>
          <a:p>
            <a:pPr lvl="0"/>
            <a:endParaRPr lang="en-US" dirty="0"/>
          </a:p>
        </p:txBody>
      </p:sp>
      <p:sp>
        <p:nvSpPr>
          <p:cNvPr id="30" name="Content Placeholder 28"/>
          <p:cNvSpPr>
            <a:spLocks noGrp="1"/>
          </p:cNvSpPr>
          <p:nvPr>
            <p:ph sz="quarter" idx="24" hasCustomPrompt="1"/>
          </p:nvPr>
        </p:nvSpPr>
        <p:spPr>
          <a:xfrm>
            <a:off x="1039092" y="1828800"/>
            <a:ext cx="6511636" cy="2743200"/>
          </a:xfrm>
        </p:spPr>
        <p:txBody>
          <a:bodyPr>
            <a:normAutofit/>
          </a:bodyPr>
          <a:lstStyle>
            <a:lvl1pPr>
              <a:lnSpc>
                <a:spcPct val="100000"/>
              </a:lnSpc>
              <a:spcBef>
                <a:spcPts val="1200"/>
              </a:spcBef>
              <a:buClr>
                <a:srgbClr val="0070C0"/>
              </a:buClr>
              <a:buSzPct val="120000"/>
              <a:buFont typeface="Arial" pitchFamily="34" charset="0"/>
              <a:buChar char="•"/>
              <a:defRPr sz="2400" baseline="0">
                <a:latin typeface="Arial" pitchFamily="34" charset="0"/>
                <a:cs typeface="Arial" pitchFamily="34" charset="0"/>
              </a:defRPr>
            </a:lvl1pPr>
          </a:lstStyle>
          <a:p>
            <a:pPr lvl="0"/>
            <a:r>
              <a:rPr lang="en-US" dirty="0"/>
              <a:t>Your Text Your Text Your Text Your Text Your Text Your text Your Text Your Text</a:t>
            </a:r>
          </a:p>
          <a:p>
            <a:pPr lvl="0"/>
            <a:r>
              <a:rPr lang="en-US" dirty="0"/>
              <a:t>Your Text Your Text Your Text Your Text Your Text Your Text Your Text Your Text</a:t>
            </a:r>
          </a:p>
          <a:p>
            <a:pPr lvl="0"/>
            <a:r>
              <a:rPr lang="en-US" dirty="0"/>
              <a:t>Your Text Your Text Your Text Your Text Your Text </a:t>
            </a:r>
          </a:p>
        </p:txBody>
      </p:sp>
      <p:sp>
        <p:nvSpPr>
          <p:cNvPr id="14" name="Content Placeholder 28"/>
          <p:cNvSpPr>
            <a:spLocks noGrp="1"/>
          </p:cNvSpPr>
          <p:nvPr>
            <p:ph sz="quarter" idx="27" hasCustomPrompt="1"/>
          </p:nvPr>
        </p:nvSpPr>
        <p:spPr>
          <a:xfrm>
            <a:off x="969819" y="609600"/>
            <a:ext cx="6511636" cy="381000"/>
          </a:xfrm>
        </p:spPr>
        <p:txBody>
          <a:bodyPr>
            <a:noAutofit/>
          </a:bodyPr>
          <a:lstStyle>
            <a:lvl1pPr>
              <a:lnSpc>
                <a:spcPct val="100000"/>
              </a:lnSpc>
              <a:spcBef>
                <a:spcPts val="1200"/>
              </a:spcBef>
              <a:buClr>
                <a:srgbClr val="0070C0"/>
              </a:buClr>
              <a:buSzPct val="120000"/>
              <a:buFont typeface="Arial" pitchFamily="34" charset="0"/>
              <a:buNone/>
              <a:defRPr sz="2000" b="1" baseline="0">
                <a:solidFill>
                  <a:srgbClr val="0070C0"/>
                </a:solidFill>
                <a:latin typeface="Arial Black" pitchFamily="34" charset="0"/>
                <a:cs typeface="Arial" pitchFamily="34" charset="0"/>
              </a:defRPr>
            </a:lvl1pPr>
          </a:lstStyle>
          <a:p>
            <a:pPr lvl="0"/>
            <a:r>
              <a:rPr lang="en-US" dirty="0"/>
              <a:t>SLIDE TITLE:</a:t>
            </a:r>
          </a:p>
        </p:txBody>
      </p:sp>
      <p:sp>
        <p:nvSpPr>
          <p:cNvPr id="16" name="Content Placeholder 28"/>
          <p:cNvSpPr>
            <a:spLocks noGrp="1"/>
          </p:cNvSpPr>
          <p:nvPr>
            <p:ph sz="quarter" idx="28" hasCustomPrompt="1"/>
          </p:nvPr>
        </p:nvSpPr>
        <p:spPr>
          <a:xfrm>
            <a:off x="969819" y="990600"/>
            <a:ext cx="6511636" cy="381000"/>
          </a:xfrm>
        </p:spPr>
        <p:txBody>
          <a:bodyPr>
            <a:noAutofit/>
          </a:bodyPr>
          <a:lstStyle>
            <a:lvl1pPr>
              <a:lnSpc>
                <a:spcPct val="100000"/>
              </a:lnSpc>
              <a:spcBef>
                <a:spcPts val="1200"/>
              </a:spcBef>
              <a:buClr>
                <a:srgbClr val="0070C0"/>
              </a:buClr>
              <a:buSzPct val="120000"/>
              <a:buFont typeface="Arial" pitchFamily="34" charset="0"/>
              <a:buNone/>
              <a:defRPr sz="3000" baseline="0">
                <a:latin typeface="Arial Black" pitchFamily="34" charset="0"/>
                <a:cs typeface="Arial" pitchFamily="34" charset="0"/>
              </a:defRPr>
            </a:lvl1pPr>
          </a:lstStyle>
          <a:p>
            <a:pPr lvl="0"/>
            <a:r>
              <a:rPr lang="en-US" dirty="0"/>
              <a:t>SLIDE SUBTITLE:</a:t>
            </a:r>
          </a:p>
        </p:txBody>
      </p:sp>
    </p:spTree>
    <p:extLst>
      <p:ext uri="{BB962C8B-B14F-4D97-AF65-F5344CB8AC3E}">
        <p14:creationId xmlns:p14="http://schemas.microsoft.com/office/powerpoint/2010/main" val="317145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PHA-PPT_title_green_1b.png"/>
          <p:cNvPicPr>
            <a:picLocks noChangeAspect="1"/>
          </p:cNvPicPr>
          <p:nvPr userDrawn="1"/>
        </p:nvPicPr>
        <p:blipFill>
          <a:blip r:embed="rId2" cstate="print"/>
          <a:stretch>
            <a:fillRect/>
          </a:stretch>
        </p:blipFill>
        <p:spPr>
          <a:xfrm>
            <a:off x="0" y="31"/>
            <a:ext cx="9144000" cy="6042355"/>
          </a:xfrm>
          <a:prstGeom prst="rect">
            <a:avLst/>
          </a:prstGeom>
        </p:spPr>
      </p:pic>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C0840-CE41-4B4E-A48A-9512E8024860}" type="slidenum">
              <a:rPr lang="en-US" smtClean="0">
                <a:solidFill>
                  <a:prstClr val="black">
                    <a:tint val="75000"/>
                  </a:prstClr>
                </a:solidFill>
              </a:rPr>
              <a:pPr/>
              <a:t>‹#›</a:t>
            </a:fld>
            <a:endParaRPr lang="en-US" dirty="0">
              <a:solidFill>
                <a:prstClr val="black">
                  <a:tint val="75000"/>
                </a:prstClr>
              </a:solidFill>
            </a:endParaRPr>
          </a:p>
        </p:txBody>
      </p:sp>
      <p:sp>
        <p:nvSpPr>
          <p:cNvPr id="15" name="Text Placeholder 12"/>
          <p:cNvSpPr>
            <a:spLocks noGrp="1"/>
          </p:cNvSpPr>
          <p:nvPr>
            <p:ph type="body" sz="quarter" idx="13" hasCustomPrompt="1"/>
          </p:nvPr>
        </p:nvSpPr>
        <p:spPr>
          <a:xfrm>
            <a:off x="1246913"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16" name="Subtitle 2"/>
          <p:cNvSpPr>
            <a:spLocks noGrp="1"/>
          </p:cNvSpPr>
          <p:nvPr>
            <p:ph type="subTitle" idx="1" hasCustomPrompt="1"/>
          </p:nvPr>
        </p:nvSpPr>
        <p:spPr>
          <a:xfrm>
            <a:off x="1246911"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17" name="Title 1"/>
          <p:cNvSpPr>
            <a:spLocks noGrp="1"/>
          </p:cNvSpPr>
          <p:nvPr>
            <p:ph type="ctrTitle" hasCustomPrompt="1"/>
          </p:nvPr>
        </p:nvSpPr>
        <p:spPr>
          <a:xfrm>
            <a:off x="1246913" y="2362200"/>
            <a:ext cx="7342909" cy="2819400"/>
          </a:xfrm>
        </p:spPr>
        <p:txBody>
          <a:bodyPr/>
          <a:lstStyle>
            <a:lvl1pPr algn="l">
              <a:lnSpc>
                <a:spcPct val="80000"/>
              </a:lnSpc>
              <a:defRPr sz="5000" spc="100" baseline="0">
                <a:solidFill>
                  <a:schemeClr val="bg1"/>
                </a:solidFill>
                <a:latin typeface="Arial" pitchFamily="34" charset="0"/>
                <a:cs typeface="Arial" pitchFamily="34" charset="0"/>
              </a:defRPr>
            </a:lvl1pPr>
          </a:lstStyle>
          <a:p>
            <a:r>
              <a:rPr lang="en-US" dirty="0"/>
              <a:t>Presentation Title</a:t>
            </a:r>
            <a:br>
              <a:rPr lang="en-US" dirty="0"/>
            </a:br>
            <a:r>
              <a:rPr lang="en-US" dirty="0"/>
              <a:t>Here Presentation Title </a:t>
            </a:r>
            <a:br>
              <a:rPr lang="en-US" dirty="0"/>
            </a:br>
            <a:r>
              <a:rPr lang="en-US" dirty="0"/>
              <a:t>Here</a:t>
            </a:r>
            <a:br>
              <a:rPr lang="en-US" dirty="0"/>
            </a:br>
            <a:endParaRPr lang="en-US" dirty="0"/>
          </a:p>
        </p:txBody>
      </p:sp>
      <p:sp>
        <p:nvSpPr>
          <p:cNvPr id="18" name="Text Placeholder 16"/>
          <p:cNvSpPr>
            <a:spLocks noGrp="1"/>
          </p:cNvSpPr>
          <p:nvPr>
            <p:ph type="body" sz="quarter" idx="14"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Tree>
    <p:extLst>
      <p:ext uri="{BB962C8B-B14F-4D97-AF65-F5344CB8AC3E}">
        <p14:creationId xmlns:p14="http://schemas.microsoft.com/office/powerpoint/2010/main" val="509179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APHA-PPT_title_blue_1.png"/>
          <p:cNvPicPr>
            <a:picLocks noChangeAspect="1"/>
          </p:cNvPicPr>
          <p:nvPr userDrawn="1"/>
        </p:nvPicPr>
        <p:blipFill>
          <a:blip r:embed="rId2" cstate="print"/>
          <a:stretch>
            <a:fillRect/>
          </a:stretch>
        </p:blipFill>
        <p:spPr>
          <a:xfrm>
            <a:off x="0" y="31"/>
            <a:ext cx="9144000" cy="6043981"/>
          </a:xfrm>
          <a:prstGeom prst="rect">
            <a:avLst/>
          </a:prstGeom>
        </p:spPr>
      </p:pic>
      <p:sp>
        <p:nvSpPr>
          <p:cNvPr id="11" name="Picture Placeholder 10"/>
          <p:cNvSpPr>
            <a:spLocks noGrp="1"/>
          </p:cNvSpPr>
          <p:nvPr>
            <p:ph type="pic" sz="quarter" idx="14"/>
          </p:nvPr>
        </p:nvSpPr>
        <p:spPr>
          <a:xfrm>
            <a:off x="1039095" y="1371600"/>
            <a:ext cx="3186545" cy="3048000"/>
          </a:xfrm>
        </p:spPr>
        <p:txBody>
          <a:bodyPr/>
          <a:lstStyle/>
          <a:p>
            <a:endParaRPr lang="en-US" dirty="0"/>
          </a:p>
        </p:txBody>
      </p:sp>
      <p:sp>
        <p:nvSpPr>
          <p:cNvPr id="12" name="Text Placeholder 12"/>
          <p:cNvSpPr>
            <a:spLocks noGrp="1"/>
          </p:cNvSpPr>
          <p:nvPr>
            <p:ph type="body" sz="quarter" idx="13" hasCustomPrompt="1"/>
          </p:nvPr>
        </p:nvSpPr>
        <p:spPr>
          <a:xfrm>
            <a:off x="1246913"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13" name="Subtitle 2"/>
          <p:cNvSpPr>
            <a:spLocks noGrp="1"/>
          </p:cNvSpPr>
          <p:nvPr>
            <p:ph type="subTitle" idx="1" hasCustomPrompt="1"/>
          </p:nvPr>
        </p:nvSpPr>
        <p:spPr>
          <a:xfrm>
            <a:off x="1246911"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14" name="Text Placeholder 16"/>
          <p:cNvSpPr>
            <a:spLocks noGrp="1"/>
          </p:cNvSpPr>
          <p:nvPr>
            <p:ph type="body" sz="quarter" idx="15"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
        <p:nvSpPr>
          <p:cNvPr id="17" name="Text Placeholder 16"/>
          <p:cNvSpPr>
            <a:spLocks noGrp="1"/>
          </p:cNvSpPr>
          <p:nvPr>
            <p:ph type="body" sz="quarter" idx="16" hasCustomPrompt="1"/>
          </p:nvPr>
        </p:nvSpPr>
        <p:spPr>
          <a:xfrm>
            <a:off x="4294911" y="2819400"/>
            <a:ext cx="3602182" cy="1752600"/>
          </a:xfrm>
        </p:spPr>
        <p:txBody>
          <a:bodyPr>
            <a:normAutofit/>
          </a:bodyPr>
          <a:lstStyle>
            <a:lvl1pPr>
              <a:buNone/>
              <a:defRPr sz="3000" baseline="0">
                <a:solidFill>
                  <a:schemeClr val="bg1"/>
                </a:solidFill>
                <a:latin typeface="Arial Black" pitchFamily="34" charset="0"/>
              </a:defRPr>
            </a:lvl1pPr>
          </a:lstStyle>
          <a:p>
            <a:pPr lvl="0"/>
            <a:r>
              <a:rPr lang="en-US" dirty="0">
                <a:solidFill>
                  <a:schemeClr val="bg1"/>
                </a:solidFill>
              </a:rPr>
              <a:t>Presentation Title</a:t>
            </a:r>
          </a:p>
          <a:p>
            <a:pPr lvl="0"/>
            <a:r>
              <a:rPr lang="en-US" dirty="0">
                <a:solidFill>
                  <a:schemeClr val="bg1"/>
                </a:solidFill>
              </a:rPr>
              <a:t>Here</a:t>
            </a:r>
            <a:endParaRPr lang="en-US" dirty="0"/>
          </a:p>
        </p:txBody>
      </p:sp>
    </p:spTree>
    <p:extLst>
      <p:ext uri="{BB962C8B-B14F-4D97-AF65-F5344CB8AC3E}">
        <p14:creationId xmlns:p14="http://schemas.microsoft.com/office/powerpoint/2010/main" val="221319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APHA-PPT_title_green_1b.png"/>
          <p:cNvPicPr>
            <a:picLocks noChangeAspect="1"/>
          </p:cNvPicPr>
          <p:nvPr/>
        </p:nvPicPr>
        <p:blipFill>
          <a:blip r:embed="rId2" cstate="print"/>
          <a:stretch>
            <a:fillRect/>
          </a:stretch>
        </p:blipFill>
        <p:spPr>
          <a:xfrm>
            <a:off x="0" y="31"/>
            <a:ext cx="9144000" cy="6042355"/>
          </a:xfrm>
          <a:prstGeom prst="rect">
            <a:avLst/>
          </a:prstGeom>
        </p:spPr>
      </p:pic>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
        <p:nvSpPr>
          <p:cNvPr id="15" name="Text Placeholder 12"/>
          <p:cNvSpPr>
            <a:spLocks noGrp="1"/>
          </p:cNvSpPr>
          <p:nvPr>
            <p:ph type="body" sz="quarter" idx="13" hasCustomPrompt="1"/>
          </p:nvPr>
        </p:nvSpPr>
        <p:spPr>
          <a:xfrm>
            <a:off x="1246913"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16" name="Subtitle 2"/>
          <p:cNvSpPr>
            <a:spLocks noGrp="1"/>
          </p:cNvSpPr>
          <p:nvPr>
            <p:ph type="subTitle" idx="1" hasCustomPrompt="1"/>
          </p:nvPr>
        </p:nvSpPr>
        <p:spPr>
          <a:xfrm>
            <a:off x="1246911"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17" name="Title 1"/>
          <p:cNvSpPr>
            <a:spLocks noGrp="1"/>
          </p:cNvSpPr>
          <p:nvPr>
            <p:ph type="ctrTitle" hasCustomPrompt="1"/>
          </p:nvPr>
        </p:nvSpPr>
        <p:spPr>
          <a:xfrm>
            <a:off x="1246913" y="2362200"/>
            <a:ext cx="7342909" cy="2819400"/>
          </a:xfrm>
        </p:spPr>
        <p:txBody>
          <a:bodyPr/>
          <a:lstStyle>
            <a:lvl1pPr algn="l">
              <a:lnSpc>
                <a:spcPct val="80000"/>
              </a:lnSpc>
              <a:defRPr sz="5000" spc="100" baseline="0">
                <a:solidFill>
                  <a:schemeClr val="bg1"/>
                </a:solidFill>
                <a:latin typeface="Arial" pitchFamily="34" charset="0"/>
                <a:cs typeface="Arial" pitchFamily="34" charset="0"/>
              </a:defRPr>
            </a:lvl1pPr>
          </a:lstStyle>
          <a:p>
            <a:r>
              <a:rPr lang="en-US" dirty="0"/>
              <a:t>Presentation Title</a:t>
            </a:r>
            <a:br>
              <a:rPr lang="en-US" dirty="0"/>
            </a:br>
            <a:r>
              <a:rPr lang="en-US" dirty="0"/>
              <a:t>Here Presentation Title </a:t>
            </a:r>
            <a:br>
              <a:rPr lang="en-US" dirty="0"/>
            </a:br>
            <a:r>
              <a:rPr lang="en-US" dirty="0"/>
              <a:t>Here</a:t>
            </a:r>
            <a:br>
              <a:rPr lang="en-US" dirty="0"/>
            </a:br>
            <a:endParaRPr lang="en-US" dirty="0"/>
          </a:p>
        </p:txBody>
      </p:sp>
      <p:sp>
        <p:nvSpPr>
          <p:cNvPr id="18" name="Text Placeholder 16"/>
          <p:cNvSpPr>
            <a:spLocks noGrp="1"/>
          </p:cNvSpPr>
          <p:nvPr>
            <p:ph type="body" sz="quarter" idx="14"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Tree>
    <p:extLst>
      <p:ext uri="{BB962C8B-B14F-4D97-AF65-F5344CB8AC3E}">
        <p14:creationId xmlns:p14="http://schemas.microsoft.com/office/powerpoint/2010/main" val="509179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descr="APHA-PPT_title_green_1b.png"/>
          <p:cNvPicPr>
            <a:picLocks noChangeAspect="1"/>
          </p:cNvPicPr>
          <p:nvPr userDrawn="1"/>
        </p:nvPicPr>
        <p:blipFill>
          <a:blip r:embed="rId2" cstate="print"/>
          <a:stretch>
            <a:fillRect/>
          </a:stretch>
        </p:blipFill>
        <p:spPr>
          <a:xfrm>
            <a:off x="0" y="31"/>
            <a:ext cx="9144000" cy="6042355"/>
          </a:xfrm>
          <a:prstGeom prst="rect">
            <a:avLst/>
          </a:prstGeom>
        </p:spPr>
      </p:pic>
      <p:sp>
        <p:nvSpPr>
          <p:cNvPr id="11" name="Picture Placeholder 10"/>
          <p:cNvSpPr>
            <a:spLocks noGrp="1"/>
          </p:cNvSpPr>
          <p:nvPr>
            <p:ph type="pic" sz="quarter" idx="14"/>
          </p:nvPr>
        </p:nvSpPr>
        <p:spPr>
          <a:xfrm>
            <a:off x="1039095" y="1371600"/>
            <a:ext cx="3186545" cy="3048000"/>
          </a:xfrm>
        </p:spPr>
        <p:txBody>
          <a:bodyPr/>
          <a:lstStyle/>
          <a:p>
            <a:endParaRPr lang="en-US" dirty="0"/>
          </a:p>
        </p:txBody>
      </p:sp>
      <p:sp>
        <p:nvSpPr>
          <p:cNvPr id="12" name="Text Placeholder 12"/>
          <p:cNvSpPr>
            <a:spLocks noGrp="1"/>
          </p:cNvSpPr>
          <p:nvPr>
            <p:ph type="body" sz="quarter" idx="13" hasCustomPrompt="1"/>
          </p:nvPr>
        </p:nvSpPr>
        <p:spPr>
          <a:xfrm>
            <a:off x="1246913"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13" name="Subtitle 2"/>
          <p:cNvSpPr>
            <a:spLocks noGrp="1"/>
          </p:cNvSpPr>
          <p:nvPr>
            <p:ph type="subTitle" idx="1" hasCustomPrompt="1"/>
          </p:nvPr>
        </p:nvSpPr>
        <p:spPr>
          <a:xfrm>
            <a:off x="1246911"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14" name="Text Placeholder 16"/>
          <p:cNvSpPr>
            <a:spLocks noGrp="1"/>
          </p:cNvSpPr>
          <p:nvPr>
            <p:ph type="body" sz="quarter" idx="15"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
        <p:nvSpPr>
          <p:cNvPr id="15" name="Text Placeholder 16"/>
          <p:cNvSpPr>
            <a:spLocks noGrp="1"/>
          </p:cNvSpPr>
          <p:nvPr>
            <p:ph type="body" sz="quarter" idx="17" hasCustomPrompt="1"/>
          </p:nvPr>
        </p:nvSpPr>
        <p:spPr>
          <a:xfrm>
            <a:off x="4294911" y="2819400"/>
            <a:ext cx="3602182" cy="1752600"/>
          </a:xfrm>
        </p:spPr>
        <p:txBody>
          <a:bodyPr>
            <a:normAutofit/>
          </a:bodyPr>
          <a:lstStyle>
            <a:lvl1pPr>
              <a:buNone/>
              <a:defRPr sz="3000" baseline="0">
                <a:solidFill>
                  <a:schemeClr val="bg1"/>
                </a:solidFill>
                <a:latin typeface="Arial Black" pitchFamily="34" charset="0"/>
              </a:defRPr>
            </a:lvl1pPr>
          </a:lstStyle>
          <a:p>
            <a:pPr lvl="0"/>
            <a:r>
              <a:rPr lang="en-US" dirty="0">
                <a:solidFill>
                  <a:schemeClr val="bg1"/>
                </a:solidFill>
              </a:rPr>
              <a:t>Presentation Title</a:t>
            </a:r>
          </a:p>
          <a:p>
            <a:pPr lvl="0"/>
            <a:r>
              <a:rPr lang="en-US" dirty="0">
                <a:solidFill>
                  <a:schemeClr val="bg1"/>
                </a:solidFill>
              </a:rPr>
              <a:t>Here </a:t>
            </a:r>
            <a:endParaRPr lang="en-US" dirty="0"/>
          </a:p>
        </p:txBody>
      </p:sp>
    </p:spTree>
    <p:extLst>
      <p:ext uri="{BB962C8B-B14F-4D97-AF65-F5344CB8AC3E}">
        <p14:creationId xmlns:p14="http://schemas.microsoft.com/office/powerpoint/2010/main" val="2936328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1" name="Picture 10" descr="APHA-PPT_divide_red_1b.png"/>
          <p:cNvPicPr>
            <a:picLocks noChangeAspect="1"/>
          </p:cNvPicPr>
          <p:nvPr userDrawn="1"/>
        </p:nvPicPr>
        <p:blipFill>
          <a:blip r:embed="rId2" cstate="print"/>
          <a:stretch>
            <a:fillRect/>
          </a:stretch>
        </p:blipFill>
        <p:spPr>
          <a:xfrm>
            <a:off x="2062" y="1463040"/>
            <a:ext cx="9139885" cy="4647823"/>
          </a:xfrm>
          <a:prstGeom prst="rect">
            <a:avLst/>
          </a:prstGeom>
        </p:spPr>
      </p:pic>
      <p:sp>
        <p:nvSpPr>
          <p:cNvPr id="13" name="Text Placeholder 12"/>
          <p:cNvSpPr>
            <a:spLocks noGrp="1"/>
          </p:cNvSpPr>
          <p:nvPr>
            <p:ph type="body" sz="quarter" idx="13" hasCustomPrompt="1"/>
          </p:nvPr>
        </p:nvSpPr>
        <p:spPr>
          <a:xfrm>
            <a:off x="692728" y="2133600"/>
            <a:ext cx="5541818" cy="1143000"/>
          </a:xfrm>
        </p:spPr>
        <p:txBody>
          <a:bodyPr/>
          <a:lstStyle>
            <a:lvl1pPr>
              <a:buNone/>
              <a:defRPr baseline="0">
                <a:solidFill>
                  <a:schemeClr val="bg1"/>
                </a:solidFill>
                <a:latin typeface="Arial" pitchFamily="34" charset="0"/>
                <a:cs typeface="Arial" pitchFamily="34" charset="0"/>
              </a:defRPr>
            </a:lvl1pPr>
            <a:lvl5pPr>
              <a:defRPr/>
            </a:lvl5pPr>
          </a:lstStyle>
          <a:p>
            <a:pPr lvl="0"/>
            <a:r>
              <a:rPr lang="en-US" dirty="0"/>
              <a:t>Your Section Title Here Title</a:t>
            </a:r>
          </a:p>
          <a:p>
            <a:pPr lvl="0"/>
            <a:r>
              <a:rPr lang="en-US" dirty="0"/>
              <a:t>Here</a:t>
            </a:r>
          </a:p>
        </p:txBody>
      </p:sp>
      <p:sp>
        <p:nvSpPr>
          <p:cNvPr id="15" name="Text Placeholder 14"/>
          <p:cNvSpPr>
            <a:spLocks noGrp="1"/>
          </p:cNvSpPr>
          <p:nvPr>
            <p:ph type="body" sz="quarter" idx="14" hasCustomPrompt="1"/>
          </p:nvPr>
        </p:nvSpPr>
        <p:spPr>
          <a:xfrm>
            <a:off x="692731" y="685800"/>
            <a:ext cx="1801091" cy="533400"/>
          </a:xfrm>
        </p:spPr>
        <p:txBody>
          <a:bodyPr>
            <a:normAutofit/>
          </a:bodyPr>
          <a:lstStyle>
            <a:lvl1pPr>
              <a:buNone/>
              <a:defRPr sz="3000" baseline="0">
                <a:solidFill>
                  <a:schemeClr val="bg1">
                    <a:lumMod val="65000"/>
                  </a:schemeClr>
                </a:solidFill>
                <a:latin typeface="Arial Narrow" pitchFamily="34" charset="0"/>
              </a:defRPr>
            </a:lvl1pPr>
          </a:lstStyle>
          <a:p>
            <a:pPr lvl="0"/>
            <a:r>
              <a:rPr lang="en-US" dirty="0"/>
              <a:t>SECTION #:</a:t>
            </a:r>
          </a:p>
        </p:txBody>
      </p:sp>
    </p:spTree>
    <p:extLst>
      <p:ext uri="{BB962C8B-B14F-4D97-AF65-F5344CB8AC3E}">
        <p14:creationId xmlns:p14="http://schemas.microsoft.com/office/powerpoint/2010/main" val="2749255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5" name="Picture 4" descr="APHA-PPT_divide_yellow_1.png"/>
          <p:cNvPicPr>
            <a:picLocks noChangeAspect="1"/>
          </p:cNvPicPr>
          <p:nvPr userDrawn="1"/>
        </p:nvPicPr>
        <p:blipFill>
          <a:blip r:embed="rId2" cstate="print"/>
          <a:stretch>
            <a:fillRect/>
          </a:stretch>
        </p:blipFill>
        <p:spPr>
          <a:xfrm>
            <a:off x="2062" y="1463040"/>
            <a:ext cx="9139885" cy="4647823"/>
          </a:xfrm>
          <a:prstGeom prst="rect">
            <a:avLst/>
          </a:prstGeom>
        </p:spPr>
      </p:pic>
      <p:sp>
        <p:nvSpPr>
          <p:cNvPr id="6" name="Text Placeholder 14"/>
          <p:cNvSpPr>
            <a:spLocks noGrp="1"/>
          </p:cNvSpPr>
          <p:nvPr>
            <p:ph type="body" sz="quarter" idx="14" hasCustomPrompt="1"/>
          </p:nvPr>
        </p:nvSpPr>
        <p:spPr>
          <a:xfrm>
            <a:off x="692731" y="685800"/>
            <a:ext cx="1801091" cy="533400"/>
          </a:xfrm>
        </p:spPr>
        <p:txBody>
          <a:bodyPr>
            <a:normAutofit/>
          </a:bodyPr>
          <a:lstStyle>
            <a:lvl1pPr>
              <a:buNone/>
              <a:defRPr sz="3000" baseline="0">
                <a:solidFill>
                  <a:schemeClr val="bg1">
                    <a:lumMod val="65000"/>
                  </a:schemeClr>
                </a:solidFill>
                <a:latin typeface="Arial Narrow" pitchFamily="34" charset="0"/>
              </a:defRPr>
            </a:lvl1pPr>
          </a:lstStyle>
          <a:p>
            <a:pPr lvl="0"/>
            <a:r>
              <a:rPr lang="en-US" dirty="0"/>
              <a:t>SECTION #:</a:t>
            </a:r>
          </a:p>
        </p:txBody>
      </p:sp>
      <p:sp>
        <p:nvSpPr>
          <p:cNvPr id="7" name="Text Placeholder 12"/>
          <p:cNvSpPr>
            <a:spLocks noGrp="1"/>
          </p:cNvSpPr>
          <p:nvPr>
            <p:ph type="body" sz="quarter" idx="15" hasCustomPrompt="1"/>
          </p:nvPr>
        </p:nvSpPr>
        <p:spPr>
          <a:xfrm>
            <a:off x="692728" y="2133600"/>
            <a:ext cx="5541818" cy="1143000"/>
          </a:xfrm>
        </p:spPr>
        <p:txBody>
          <a:bodyPr/>
          <a:lstStyle>
            <a:lvl1pPr>
              <a:buNone/>
              <a:defRPr baseline="0">
                <a:solidFill>
                  <a:schemeClr val="bg1"/>
                </a:solidFill>
                <a:latin typeface="Arial" pitchFamily="34" charset="0"/>
                <a:cs typeface="Arial" pitchFamily="34" charset="0"/>
              </a:defRPr>
            </a:lvl1pPr>
            <a:lvl5pPr>
              <a:defRPr/>
            </a:lvl5pPr>
          </a:lstStyle>
          <a:p>
            <a:pPr lvl="0"/>
            <a:r>
              <a:rPr lang="en-US" dirty="0"/>
              <a:t>Your Section Title Here Title</a:t>
            </a:r>
          </a:p>
          <a:p>
            <a:pPr lvl="0"/>
            <a:r>
              <a:rPr lang="en-US" dirty="0"/>
              <a:t>Here</a:t>
            </a:r>
          </a:p>
        </p:txBody>
      </p:sp>
    </p:spTree>
    <p:extLst>
      <p:ext uri="{BB962C8B-B14F-4D97-AF65-F5344CB8AC3E}">
        <p14:creationId xmlns:p14="http://schemas.microsoft.com/office/powerpoint/2010/main" val="2822609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82B7A68-79FF-4099-9545-E3360960ACCD}" type="datetimeFigureOut">
              <a:rPr lang="en-US" smtClean="0">
                <a:solidFill>
                  <a:prstClr val="black">
                    <a:tint val="75000"/>
                  </a:prstClr>
                </a:solidFill>
              </a:rPr>
              <a:pPr/>
              <a:t>7/19/2020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C0840-CE41-4B4E-A48A-9512E8024860}"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descr="APHA-PPT_footer_blue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3" name="Rectangle 12"/>
          <p:cNvSpPr/>
          <p:nvPr userDrawn="1"/>
        </p:nvSpPr>
        <p:spPr>
          <a:xfrm>
            <a:off x="1607127" y="1219200"/>
            <a:ext cx="5867400" cy="561910"/>
          </a:xfrm>
          <a:prstGeom prst="rect">
            <a:avLst/>
          </a:prstGeom>
        </p:spPr>
        <p:txBody>
          <a:bodyPr wrap="square" lIns="99276" tIns="49638" rIns="99276" bIns="49638">
            <a:spAutoFit/>
          </a:bodyPr>
          <a:lstStyle/>
          <a:p>
            <a:endParaRPr lang="en-US" sz="3000" b="1" dirty="0">
              <a:solidFill>
                <a:prstClr val="black"/>
              </a:solidFill>
              <a:latin typeface="Arial Black" pitchFamily="34" charset="0"/>
            </a:endParaRPr>
          </a:p>
        </p:txBody>
      </p:sp>
      <p:sp>
        <p:nvSpPr>
          <p:cNvPr id="16" name="Text Placeholder 15"/>
          <p:cNvSpPr>
            <a:spLocks noGrp="1"/>
          </p:cNvSpPr>
          <p:nvPr>
            <p:ph type="body" sz="quarter" idx="13" hasCustomPrompt="1"/>
          </p:nvPr>
        </p:nvSpPr>
        <p:spPr>
          <a:xfrm>
            <a:off x="1524000" y="1981200"/>
            <a:ext cx="5749636" cy="3352800"/>
          </a:xfrm>
        </p:spPr>
        <p:txBody>
          <a:bodyPr numCol="2"/>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000" baseline="0">
                <a:latin typeface="Arial" pitchFamily="34" charset="0"/>
                <a:cs typeface="Arial"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p>
          <a:p>
            <a:pPr lvl="0"/>
            <a:r>
              <a:rPr lang="en-US" dirty="0"/>
              <a:t> </a:t>
            </a:r>
          </a:p>
        </p:txBody>
      </p:sp>
      <p:sp>
        <p:nvSpPr>
          <p:cNvPr id="14" name="Text Placeholder 14"/>
          <p:cNvSpPr>
            <a:spLocks noGrp="1"/>
          </p:cNvSpPr>
          <p:nvPr>
            <p:ph type="body" sz="quarter" idx="17" hasCustomPrompt="1"/>
          </p:nvPr>
        </p:nvSpPr>
        <p:spPr>
          <a:xfrm>
            <a:off x="969822" y="609600"/>
            <a:ext cx="6996545" cy="381000"/>
          </a:xfrm>
        </p:spPr>
        <p:txBody>
          <a:bodyPr>
            <a:noAutofit/>
          </a:bodyPr>
          <a:lstStyle>
            <a:lvl1pPr>
              <a:buNone/>
              <a:defRPr sz="2000" b="0" baseline="0">
                <a:solidFill>
                  <a:srgbClr val="0070C0"/>
                </a:solidFill>
                <a:latin typeface="Arial Black" pitchFamily="34" charset="0"/>
              </a:defRPr>
            </a:lvl1pPr>
          </a:lstStyle>
          <a:p>
            <a:pPr lvl="0"/>
            <a:r>
              <a:rPr lang="en-US" dirty="0"/>
              <a:t>SLIDE TITLE:</a:t>
            </a:r>
          </a:p>
        </p:txBody>
      </p:sp>
      <p:sp>
        <p:nvSpPr>
          <p:cNvPr id="15" name="Text Placeholder 16"/>
          <p:cNvSpPr>
            <a:spLocks noGrp="1"/>
          </p:cNvSpPr>
          <p:nvPr>
            <p:ph type="body" sz="quarter" idx="18" hasCustomPrompt="1"/>
          </p:nvPr>
        </p:nvSpPr>
        <p:spPr>
          <a:xfrm>
            <a:off x="969822" y="990600"/>
            <a:ext cx="6996545" cy="381000"/>
          </a:xfrm>
        </p:spPr>
        <p:txBody>
          <a:bodyPr>
            <a:noAutofit/>
          </a:bodyPr>
          <a:lstStyle>
            <a:lvl1pPr>
              <a:buNone/>
              <a:defRPr sz="3000" baseline="0">
                <a:latin typeface="Arial Black" pitchFamily="34" charset="0"/>
              </a:defRPr>
            </a:lvl1pPr>
          </a:lstStyle>
          <a:p>
            <a:pPr lvl="0"/>
            <a:r>
              <a:rPr lang="en-US" dirty="0"/>
              <a:t>SLIDE SUBTITLE</a:t>
            </a:r>
          </a:p>
        </p:txBody>
      </p:sp>
    </p:spTree>
    <p:extLst>
      <p:ext uri="{BB962C8B-B14F-4D97-AF65-F5344CB8AC3E}">
        <p14:creationId xmlns:p14="http://schemas.microsoft.com/office/powerpoint/2010/main" val="3633215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Text Placeholder 12"/>
          <p:cNvSpPr>
            <a:spLocks noGrp="1"/>
          </p:cNvSpPr>
          <p:nvPr>
            <p:ph type="body" sz="quarter" idx="16" hasCustomPrompt="1"/>
          </p:nvPr>
        </p:nvSpPr>
        <p:spPr>
          <a:xfrm>
            <a:off x="207822" y="5334000"/>
            <a:ext cx="8520545" cy="838200"/>
          </a:xfrm>
        </p:spPr>
        <p:txBody>
          <a:bodyPr>
            <a:noAutofit/>
          </a:bodyPr>
          <a:lstStyle>
            <a:lvl1pPr>
              <a:spcBef>
                <a:spcPts val="100"/>
              </a:spcBef>
              <a:buNone/>
              <a:defRPr sz="1000" baseline="0">
                <a:latin typeface="Times New Roman" pitchFamily="18" charset="0"/>
                <a:cs typeface="Times New Roman" pitchFamily="18" charset="0"/>
              </a:defRPr>
            </a:lvl1pPr>
          </a:lstStyle>
          <a:p>
            <a:pPr lvl="0"/>
            <a:r>
              <a:rPr lang="en-US" dirty="0"/>
              <a:t>1 Explanation of superscript Explanation of superscript Explanation of superscript Explanation of superscript Explanation of superscript Explanation of superscript</a:t>
            </a:r>
          </a:p>
          <a:p>
            <a:pPr lvl="0"/>
            <a:r>
              <a:rPr lang="en-US" dirty="0"/>
              <a:t>Explanation superscript Explanation of superscript Explanation of superscript Explanation of superscript Explanation of superscript</a:t>
            </a:r>
          </a:p>
          <a:p>
            <a:pPr lvl="0"/>
            <a:endParaRPr lang="en-US" dirty="0"/>
          </a:p>
        </p:txBody>
      </p:sp>
      <p:sp>
        <p:nvSpPr>
          <p:cNvPr id="25" name="Content Placeholder 24"/>
          <p:cNvSpPr>
            <a:spLocks noGrp="1"/>
          </p:cNvSpPr>
          <p:nvPr>
            <p:ph sz="quarter" idx="21" hasCustomPrompt="1"/>
          </p:nvPr>
        </p:nvSpPr>
        <p:spPr>
          <a:xfrm>
            <a:off x="207818" y="5791200"/>
            <a:ext cx="8312727" cy="381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000">
                <a:latin typeface="Times New Roman" pitchFamily="18" charset="0"/>
                <a:cs typeface="Times New Roman" pitchFamily="18"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2 Explanation of superscript Explanation of superscript Explanation of superscript Explanation of superscript Explanation of superscript</a:t>
            </a:r>
          </a:p>
          <a:p>
            <a:pPr lvl="0"/>
            <a:endParaRPr lang="en-US" dirty="0"/>
          </a:p>
        </p:txBody>
      </p:sp>
      <p:sp>
        <p:nvSpPr>
          <p:cNvPr id="29" name="Content Placeholder 28"/>
          <p:cNvSpPr>
            <a:spLocks noGrp="1"/>
          </p:cNvSpPr>
          <p:nvPr>
            <p:ph sz="quarter" idx="23" hasCustomPrompt="1"/>
          </p:nvPr>
        </p:nvSpPr>
        <p:spPr>
          <a:xfrm>
            <a:off x="1108365" y="1828800"/>
            <a:ext cx="6511636" cy="2743200"/>
          </a:xfrm>
        </p:spPr>
        <p:txBody>
          <a:bodyPr>
            <a:normAutofit/>
          </a:bodyPr>
          <a:lstStyle>
            <a:lvl1pPr>
              <a:lnSpc>
                <a:spcPct val="100000"/>
              </a:lnSpc>
              <a:spcBef>
                <a:spcPts val="1200"/>
              </a:spcBef>
              <a:buClr>
                <a:srgbClr val="0070C0"/>
              </a:buClr>
              <a:buSzPct val="120000"/>
              <a:buFont typeface="Arial" pitchFamily="34" charset="0"/>
              <a:buChar char="•"/>
              <a:defRPr sz="2400" baseline="0">
                <a:latin typeface="Arial" pitchFamily="34" charset="0"/>
                <a:cs typeface="Arial" pitchFamily="34" charset="0"/>
              </a:defRPr>
            </a:lvl1pPr>
          </a:lstStyle>
          <a:p>
            <a:pPr lvl="0"/>
            <a:r>
              <a:rPr lang="en-US" dirty="0"/>
              <a:t>Your Text Your Text Your Text Your Text Your Text Your text Your Text Your Text</a:t>
            </a:r>
          </a:p>
          <a:p>
            <a:pPr lvl="0"/>
            <a:r>
              <a:rPr lang="en-US" dirty="0"/>
              <a:t>Your Text Your Text Your Text Your Text Your Text Your Text Your Text Your Text</a:t>
            </a:r>
          </a:p>
          <a:p>
            <a:pPr lvl="0"/>
            <a:r>
              <a:rPr lang="en-US" dirty="0"/>
              <a:t>Your Text Your Text Your Text Your Text Your Text </a:t>
            </a:r>
          </a:p>
        </p:txBody>
      </p:sp>
      <p:pic>
        <p:nvPicPr>
          <p:cNvPr id="8" name="Picture 7" descr="APHA-PPT_footer_green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9" name="Title 1"/>
          <p:cNvSpPr txBox="1">
            <a:spLocks/>
          </p:cNvSpPr>
          <p:nvPr userDrawn="1"/>
        </p:nvSpPr>
        <p:spPr>
          <a:xfrm>
            <a:off x="775855" y="533400"/>
            <a:ext cx="82296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endParaRPr lang="en-US" sz="3000" b="1" dirty="0">
              <a:solidFill>
                <a:srgbClr val="48B640"/>
              </a:solidFill>
              <a:latin typeface="Arial Black" pitchFamily="34" charset="0"/>
            </a:endParaRPr>
          </a:p>
        </p:txBody>
      </p:sp>
      <p:sp>
        <p:nvSpPr>
          <p:cNvPr id="12" name="Text Placeholder 11"/>
          <p:cNvSpPr>
            <a:spLocks noGrp="1"/>
          </p:cNvSpPr>
          <p:nvPr>
            <p:ph type="body" sz="quarter" idx="24" hasCustomPrompt="1"/>
          </p:nvPr>
        </p:nvSpPr>
        <p:spPr>
          <a:xfrm>
            <a:off x="1108364" y="838200"/>
            <a:ext cx="4572000" cy="533400"/>
          </a:xfrm>
        </p:spPr>
        <p:txBody>
          <a:bodyPr>
            <a:normAutofit/>
          </a:bodyPr>
          <a:lstStyle>
            <a:lvl1pPr>
              <a:buNone/>
              <a:defRPr sz="3000">
                <a:solidFill>
                  <a:srgbClr val="52B442"/>
                </a:solidFill>
                <a:latin typeface="Arial Black" pitchFamily="34" charset="0"/>
              </a:defRPr>
            </a:lvl1pPr>
          </a:lstStyle>
          <a:p>
            <a:pPr lvl="0"/>
            <a:r>
              <a:rPr lang="en-US" dirty="0"/>
              <a:t>SLIDE TITLE</a:t>
            </a:r>
          </a:p>
        </p:txBody>
      </p:sp>
    </p:spTree>
    <p:extLst>
      <p:ext uri="{BB962C8B-B14F-4D97-AF65-F5344CB8AC3E}">
        <p14:creationId xmlns:p14="http://schemas.microsoft.com/office/powerpoint/2010/main" val="3847886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70" y="5181600"/>
            <a:ext cx="8104909" cy="1252538"/>
          </a:xfrm>
        </p:spPr>
        <p:txBody>
          <a:bodyPr anchor="b"/>
          <a:lstStyle>
            <a:lvl1pPr algn="l">
              <a:defRPr sz="2000" b="0"/>
            </a:lvl1pPr>
          </a:lstStyle>
          <a:p>
            <a:r>
              <a:rPr lang="en-US" sz="1100" dirty="0">
                <a:latin typeface="Times New Roman" pitchFamily="18" charset="0"/>
                <a:cs typeface="Times New Roman" pitchFamily="18" charset="0"/>
              </a:rPr>
              <a:t>1 Explanation of superscript Explanation of superscript Explanation of superscript Explanation of superscript Explanation of superscript Explanation of superscript Explanation of superscript </a:t>
            </a:r>
            <a:br>
              <a:rPr lang="en-US" sz="1100" dirty="0">
                <a:latin typeface="Times New Roman" pitchFamily="18" charset="0"/>
                <a:cs typeface="Times New Roman" pitchFamily="18" charset="0"/>
              </a:rPr>
            </a:br>
            <a:br>
              <a:rPr lang="en-US" sz="1100" dirty="0">
                <a:latin typeface="Times New Roman" pitchFamily="18" charset="0"/>
                <a:cs typeface="Times New Roman" pitchFamily="18" charset="0"/>
              </a:rPr>
            </a:br>
            <a:r>
              <a:rPr lang="en-US" sz="1100" dirty="0">
                <a:latin typeface="Times New Roman" pitchFamily="18" charset="0"/>
                <a:cs typeface="Times New Roman" pitchFamily="18" charset="0"/>
              </a:rPr>
              <a:t>2 Explanation of superscript Explanation of superscript Explanation of superscript Explanation of superscript </a:t>
            </a:r>
            <a:br>
              <a:rPr lang="en-US" sz="1100" dirty="0">
                <a:latin typeface="Times New Roman" pitchFamily="18" charset="0"/>
                <a:cs typeface="Times New Roman" pitchFamily="18" charset="0"/>
              </a:rPr>
            </a:br>
            <a:r>
              <a:rPr lang="en-US" dirty="0"/>
              <a:t> </a:t>
            </a:r>
          </a:p>
        </p:txBody>
      </p:sp>
      <p:sp>
        <p:nvSpPr>
          <p:cNvPr id="5" name="Date Placeholder 4"/>
          <p:cNvSpPr>
            <a:spLocks noGrp="1"/>
          </p:cNvSpPr>
          <p:nvPr>
            <p:ph type="dt" sz="half" idx="10"/>
          </p:nvPr>
        </p:nvSpPr>
        <p:spPr/>
        <p:txBody>
          <a:bodyPr/>
          <a:lstStyle/>
          <a:p>
            <a:fld id="{F82B7A68-79FF-4099-9545-E3360960ACCD}" type="datetimeFigureOut">
              <a:rPr lang="en-US" smtClean="0">
                <a:solidFill>
                  <a:prstClr val="black">
                    <a:tint val="75000"/>
                  </a:prstClr>
                </a:solidFill>
              </a:rPr>
              <a:pPr/>
              <a:t>7/19/2020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C0840-CE41-4B4E-A48A-9512E8024860}"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descr="APHA-PPT_footer_green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7" name="Text Placeholder 16"/>
          <p:cNvSpPr>
            <a:spLocks noGrp="1"/>
          </p:cNvSpPr>
          <p:nvPr>
            <p:ph type="body" sz="quarter" idx="14" hasCustomPrompt="1"/>
          </p:nvPr>
        </p:nvSpPr>
        <p:spPr>
          <a:xfrm>
            <a:off x="762005" y="1447800"/>
            <a:ext cx="7689273" cy="3505200"/>
          </a:xfrm>
        </p:spPr>
        <p:txBody>
          <a:bodyPr/>
          <a:lstStyle>
            <a:lvl1pPr marL="186143" indent="186143">
              <a:spcBef>
                <a:spcPts val="200"/>
              </a:spcBef>
              <a:buClr>
                <a:srgbClr val="0070C0"/>
              </a:buClr>
              <a:buSzPct val="120000"/>
              <a:buFont typeface="Arial" pitchFamily="34" charset="0"/>
              <a:buChar char="•"/>
              <a:defRPr sz="3200"/>
            </a:lvl1pPr>
          </a:lstStyle>
          <a:p>
            <a:pPr marL="186143" indent="186143">
              <a:buClr>
                <a:srgbClr val="0070C0"/>
              </a:buClr>
              <a:buSzPct val="120000"/>
              <a:buFont typeface="Arial" pitchFamily="34" charset="0"/>
              <a:buChar char="•"/>
            </a:pPr>
            <a:r>
              <a:rPr lang="en-US" sz="2400" dirty="0"/>
              <a:t>Your text Your text Your text Your text Your text Your text Your text </a:t>
            </a:r>
            <a:r>
              <a:rPr lang="en-US" sz="2400" baseline="30000" dirty="0"/>
              <a:t>1</a:t>
            </a:r>
          </a:p>
          <a:p>
            <a:pPr marL="186143" indent="186143">
              <a:buClr>
                <a:srgbClr val="0070C0"/>
              </a:buClr>
              <a:buSzPct val="120000"/>
            </a:pPr>
            <a:endParaRPr lang="en-US" sz="2400" dirty="0"/>
          </a:p>
          <a:p>
            <a:pPr marL="186143" indent="186143">
              <a:buClr>
                <a:srgbClr val="0070C0"/>
              </a:buClr>
              <a:buSzPct val="120000"/>
              <a:buFont typeface="Arial" pitchFamily="34" charset="0"/>
              <a:buChar char="•"/>
            </a:pPr>
            <a:r>
              <a:rPr lang="en-US" sz="2400" dirty="0"/>
              <a:t>Your text Your text Your text Your text Your text Your text Your text Your text Your text Your text Your text Your text </a:t>
            </a:r>
          </a:p>
          <a:p>
            <a:pPr marL="186143" indent="186143">
              <a:buClr>
                <a:srgbClr val="0070C0"/>
              </a:buClr>
              <a:buSzPct val="120000"/>
            </a:pPr>
            <a:endParaRPr lang="en-US" sz="2400" dirty="0"/>
          </a:p>
          <a:p>
            <a:pPr marL="186143" indent="186143">
              <a:buClr>
                <a:srgbClr val="0070C0"/>
              </a:buClr>
              <a:buSzPct val="120000"/>
              <a:buFont typeface="Arial" pitchFamily="34" charset="0"/>
              <a:buChar char="•"/>
            </a:pPr>
            <a:r>
              <a:rPr lang="en-US" sz="2400" dirty="0"/>
              <a:t>Your text Your text Your text Your text Your text Your text Your text Your text Your text Your text Your text Your text Your text Your text </a:t>
            </a:r>
            <a:r>
              <a:rPr lang="en-US" sz="2400" baseline="30000" dirty="0"/>
              <a:t>2</a:t>
            </a:r>
          </a:p>
        </p:txBody>
      </p:sp>
      <p:sp>
        <p:nvSpPr>
          <p:cNvPr id="11" name="Text Placeholder 16"/>
          <p:cNvSpPr>
            <a:spLocks noGrp="1"/>
          </p:cNvSpPr>
          <p:nvPr>
            <p:ph type="body" sz="quarter" idx="19" hasCustomPrompt="1"/>
          </p:nvPr>
        </p:nvSpPr>
        <p:spPr>
          <a:xfrm>
            <a:off x="762004" y="685800"/>
            <a:ext cx="6996545" cy="381000"/>
          </a:xfrm>
        </p:spPr>
        <p:txBody>
          <a:bodyPr>
            <a:noAutofit/>
          </a:bodyPr>
          <a:lstStyle>
            <a:lvl1pPr>
              <a:buNone/>
              <a:defRPr sz="3000" baseline="0">
                <a:latin typeface="Arial Black" pitchFamily="34" charset="0"/>
              </a:defRPr>
            </a:lvl1pPr>
          </a:lstStyle>
          <a:p>
            <a:r>
              <a:rPr lang="en-US" sz="3000" b="1" dirty="0">
                <a:solidFill>
                  <a:srgbClr val="48B640"/>
                </a:solidFill>
                <a:latin typeface="Arial Black" pitchFamily="34" charset="0"/>
              </a:rPr>
              <a:t>SLIDE TITLE</a:t>
            </a:r>
          </a:p>
        </p:txBody>
      </p:sp>
    </p:spTree>
    <p:extLst>
      <p:ext uri="{BB962C8B-B14F-4D97-AF65-F5344CB8AC3E}">
        <p14:creationId xmlns:p14="http://schemas.microsoft.com/office/powerpoint/2010/main" val="2308485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2B7A68-79FF-4099-9545-E3360960ACCD}" type="datetimeFigureOut">
              <a:rPr lang="en-US" smtClean="0">
                <a:solidFill>
                  <a:prstClr val="black">
                    <a:tint val="75000"/>
                  </a:prstClr>
                </a:solidFill>
              </a:rPr>
              <a:pPr/>
              <a:t>7/19/2020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C0840-CE41-4B4E-A48A-9512E8024860}"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APHA-PPT_footer_green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3" name="Rectangle 12"/>
          <p:cNvSpPr/>
          <p:nvPr userDrawn="1"/>
        </p:nvSpPr>
        <p:spPr>
          <a:xfrm>
            <a:off x="1379173" y="2151867"/>
            <a:ext cx="6310115" cy="430881"/>
          </a:xfrm>
          <a:prstGeom prst="rect">
            <a:avLst/>
          </a:prstGeom>
        </p:spPr>
        <p:txBody>
          <a:bodyPr wrap="square" lIns="91433" tIns="45717" rIns="91433" bIns="45717" numCol="2">
            <a:spAutoFit/>
          </a:bodyPr>
          <a:lstStyle/>
          <a:p>
            <a:pPr marL="171438" indent="171438">
              <a:buClr>
                <a:srgbClr val="0070C0"/>
              </a:buClr>
              <a:buSzPct val="120000"/>
            </a:pPr>
            <a:endParaRPr lang="en-US" sz="2200" dirty="0">
              <a:solidFill>
                <a:prstClr val="black"/>
              </a:solidFill>
            </a:endParaRPr>
          </a:p>
        </p:txBody>
      </p:sp>
      <p:sp>
        <p:nvSpPr>
          <p:cNvPr id="15" name="Text Placeholder 14"/>
          <p:cNvSpPr>
            <a:spLocks noGrp="1"/>
          </p:cNvSpPr>
          <p:nvPr>
            <p:ph type="body" sz="quarter" idx="13" hasCustomPrompt="1"/>
          </p:nvPr>
        </p:nvSpPr>
        <p:spPr>
          <a:xfrm>
            <a:off x="2286003" y="1752600"/>
            <a:ext cx="4710545" cy="3657600"/>
          </a:xfrm>
        </p:spPr>
        <p:txBody>
          <a:bodyPr numCol="2"/>
          <a:lstStyle>
            <a:lvl1pPr>
              <a:buNone/>
              <a:defRPr baseline="0"/>
            </a:lvl1pPr>
          </a:lstStyle>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endParaRPr lang="en-US" dirty="0"/>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p:txBody>
      </p:sp>
      <p:sp>
        <p:nvSpPr>
          <p:cNvPr id="12" name="Text Placeholder 11"/>
          <p:cNvSpPr>
            <a:spLocks noGrp="1"/>
          </p:cNvSpPr>
          <p:nvPr>
            <p:ph type="body" sz="quarter" idx="24" hasCustomPrompt="1"/>
          </p:nvPr>
        </p:nvSpPr>
        <p:spPr>
          <a:xfrm>
            <a:off x="1108364" y="838200"/>
            <a:ext cx="4572000" cy="533400"/>
          </a:xfrm>
        </p:spPr>
        <p:txBody>
          <a:bodyPr>
            <a:normAutofit/>
          </a:bodyPr>
          <a:lstStyle>
            <a:lvl1pPr>
              <a:buNone/>
              <a:defRPr sz="3000">
                <a:solidFill>
                  <a:srgbClr val="52B442"/>
                </a:solidFill>
                <a:latin typeface="Arial Black" pitchFamily="34" charset="0"/>
              </a:defRPr>
            </a:lvl1pPr>
          </a:lstStyle>
          <a:p>
            <a:pPr lvl="0"/>
            <a:r>
              <a:rPr lang="en-US" dirty="0"/>
              <a:t>SLIDE TITLE</a:t>
            </a:r>
          </a:p>
        </p:txBody>
      </p:sp>
    </p:spTree>
    <p:extLst>
      <p:ext uri="{BB962C8B-B14F-4D97-AF65-F5344CB8AC3E}">
        <p14:creationId xmlns:p14="http://schemas.microsoft.com/office/powerpoint/2010/main" val="98134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pic>
        <p:nvPicPr>
          <p:cNvPr id="11" name="Picture 10" descr="APHA-PPT_end_blue_1.png"/>
          <p:cNvPicPr>
            <a:picLocks noChangeAspect="1"/>
          </p:cNvPicPr>
          <p:nvPr userDrawn="1"/>
        </p:nvPicPr>
        <p:blipFill>
          <a:blip r:embed="rId2" cstate="print"/>
          <a:stretch>
            <a:fillRect/>
          </a:stretch>
        </p:blipFill>
        <p:spPr>
          <a:xfrm>
            <a:off x="0" y="1365504"/>
            <a:ext cx="9144000" cy="4649216"/>
          </a:xfrm>
          <a:prstGeom prst="rect">
            <a:avLst/>
          </a:prstGeom>
        </p:spPr>
      </p:pic>
      <p:sp>
        <p:nvSpPr>
          <p:cNvPr id="13" name="Rectangle 12"/>
          <p:cNvSpPr/>
          <p:nvPr userDrawn="1"/>
        </p:nvSpPr>
        <p:spPr>
          <a:xfrm>
            <a:off x="734291" y="2224653"/>
            <a:ext cx="7162800" cy="700410"/>
          </a:xfrm>
          <a:prstGeom prst="rect">
            <a:avLst/>
          </a:prstGeom>
        </p:spPr>
        <p:txBody>
          <a:bodyPr wrap="square" lIns="99276" tIns="49638" rIns="99276" bIns="49638">
            <a:spAutoFit/>
          </a:bodyPr>
          <a:lstStyle/>
          <a:p>
            <a:pPr>
              <a:spcBef>
                <a:spcPts val="600"/>
              </a:spcBef>
            </a:pPr>
            <a:endParaRPr lang="en-US" sz="1700" dirty="0">
              <a:solidFill>
                <a:prstClr val="white"/>
              </a:solidFill>
              <a:latin typeface="Times New Roman" pitchFamily="18" charset="0"/>
              <a:cs typeface="Times New Roman" pitchFamily="18" charset="0"/>
            </a:endParaRPr>
          </a:p>
          <a:p>
            <a:pPr>
              <a:spcBef>
                <a:spcPts val="600"/>
              </a:spcBef>
            </a:pPr>
            <a:endParaRPr lang="en-US" sz="1700" dirty="0">
              <a:solidFill>
                <a:prstClr val="white"/>
              </a:solidFill>
              <a:latin typeface="Times New Roman" pitchFamily="18" charset="0"/>
              <a:cs typeface="Times New Roman" pitchFamily="18" charset="0"/>
            </a:endParaRPr>
          </a:p>
        </p:txBody>
      </p:sp>
      <p:sp>
        <p:nvSpPr>
          <p:cNvPr id="9" name="Title 1"/>
          <p:cNvSpPr txBox="1">
            <a:spLocks/>
          </p:cNvSpPr>
          <p:nvPr userDrawn="1"/>
        </p:nvSpPr>
        <p:spPr>
          <a:xfrm>
            <a:off x="429491" y="1524000"/>
            <a:ext cx="82296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pPr marL="186143" indent="186143">
              <a:buClr>
                <a:srgbClr val="0070C0"/>
              </a:buClr>
            </a:pPr>
            <a:r>
              <a:rPr lang="en-US" dirty="0">
                <a:solidFill>
                  <a:prstClr val="white"/>
                </a:solidFill>
                <a:latin typeface="Arial Black" pitchFamily="34" charset="0"/>
              </a:rPr>
              <a:t>ABOUT APHA</a:t>
            </a:r>
          </a:p>
        </p:txBody>
      </p:sp>
      <p:sp>
        <p:nvSpPr>
          <p:cNvPr id="18" name="Content Placeholder 17"/>
          <p:cNvSpPr>
            <a:spLocks noGrp="1"/>
          </p:cNvSpPr>
          <p:nvPr>
            <p:ph sz="quarter" idx="14" hasCustomPrompt="1"/>
          </p:nvPr>
        </p:nvSpPr>
        <p:spPr>
          <a:xfrm>
            <a:off x="5541819" y="5181600"/>
            <a:ext cx="2840182" cy="304800"/>
          </a:xfrm>
        </p:spPr>
        <p:txBody>
          <a:bodyPr>
            <a:normAutofit/>
          </a:bodyPr>
          <a:lstStyle>
            <a:lvl1pPr>
              <a:buFontTx/>
              <a:buNone/>
              <a:defRPr sz="1200" baseline="0">
                <a:latin typeface="Times New Roman" pitchFamily="18" charset="0"/>
                <a:cs typeface="Times New Roman" pitchFamily="18" charset="0"/>
              </a:defRPr>
            </a:lvl1pPr>
            <a:lvl5pPr>
              <a:defRPr/>
            </a:lvl5pPr>
          </a:lstStyle>
          <a:p>
            <a:pPr lvl="0"/>
            <a:r>
              <a:rPr lang="en-US" dirty="0"/>
              <a:t>Name of Presenter</a:t>
            </a:r>
          </a:p>
        </p:txBody>
      </p:sp>
      <p:sp>
        <p:nvSpPr>
          <p:cNvPr id="19" name="Rectangle 18"/>
          <p:cNvSpPr/>
          <p:nvPr userDrawn="1"/>
        </p:nvSpPr>
        <p:spPr>
          <a:xfrm>
            <a:off x="3366655" y="5181600"/>
            <a:ext cx="3352800" cy="1192852"/>
          </a:xfrm>
          <a:prstGeom prst="rect">
            <a:avLst/>
          </a:prstGeom>
        </p:spPr>
        <p:txBody>
          <a:bodyPr wrap="square" lIns="99276" tIns="49638" rIns="99276" bIns="49638">
            <a:spAutoFit/>
          </a:bodyPr>
          <a:lstStyle/>
          <a:p>
            <a:r>
              <a:rPr lang="en-US" sz="1300" dirty="0">
                <a:solidFill>
                  <a:prstClr val="black"/>
                </a:solidFill>
                <a:latin typeface="Times New Roman" pitchFamily="18" charset="0"/>
                <a:cs typeface="Times New Roman" pitchFamily="18" charset="0"/>
              </a:rPr>
              <a:t>800 I Street, NW</a:t>
            </a:r>
          </a:p>
          <a:p>
            <a:r>
              <a:rPr lang="en-US" sz="1300" dirty="0">
                <a:solidFill>
                  <a:prstClr val="black"/>
                </a:solidFill>
                <a:latin typeface="Times New Roman" pitchFamily="18" charset="0"/>
                <a:cs typeface="Times New Roman" pitchFamily="18" charset="0"/>
              </a:rPr>
              <a:t>Washington, DC 20001-3710</a:t>
            </a:r>
          </a:p>
          <a:p>
            <a:r>
              <a:rPr lang="en-US" sz="1300" dirty="0">
                <a:solidFill>
                  <a:prstClr val="black"/>
                </a:solidFill>
                <a:latin typeface="Times New Roman" pitchFamily="18" charset="0"/>
                <a:cs typeface="Times New Roman" pitchFamily="18" charset="0"/>
              </a:rPr>
              <a:t>202-777-APHA  </a:t>
            </a:r>
            <a:r>
              <a:rPr lang="en-US" sz="1300" i="1" dirty="0">
                <a:solidFill>
                  <a:prstClr val="black"/>
                </a:solidFill>
                <a:latin typeface="Times New Roman" pitchFamily="18" charset="0"/>
                <a:cs typeface="Times New Roman" pitchFamily="18" charset="0"/>
              </a:rPr>
              <a:t>phone</a:t>
            </a:r>
          </a:p>
          <a:p>
            <a:r>
              <a:rPr lang="en-US" sz="1200" dirty="0">
                <a:solidFill>
                  <a:srgbClr val="0070C0"/>
                </a:solidFill>
                <a:latin typeface="Arial Black" pitchFamily="34" charset="0"/>
                <a:cs typeface="Arial" pitchFamily="34" charset="0"/>
              </a:rPr>
              <a:t>www.apha.org</a:t>
            </a:r>
          </a:p>
          <a:p>
            <a:endParaRPr lang="en-US" dirty="0">
              <a:solidFill>
                <a:prstClr val="black"/>
              </a:solidFill>
            </a:endParaRPr>
          </a:p>
        </p:txBody>
      </p:sp>
      <p:sp>
        <p:nvSpPr>
          <p:cNvPr id="20" name="Rectangle 19">
            <a:hlinkClick r:id="rId3"/>
          </p:cNvPr>
          <p:cNvSpPr/>
          <p:nvPr userDrawn="1"/>
        </p:nvSpPr>
        <p:spPr>
          <a:xfrm>
            <a:off x="3375995" y="5925640"/>
            <a:ext cx="1371600" cy="2743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9276" tIns="49638" rIns="99276" bIns="49638" rtlCol="0" anchor="ctr"/>
          <a:lstStyle/>
          <a:p>
            <a:pPr algn="ctr"/>
            <a:endParaRPr lang="en-US" dirty="0">
              <a:solidFill>
                <a:prstClr val="white"/>
              </a:solidFill>
            </a:endParaRPr>
          </a:p>
        </p:txBody>
      </p:sp>
      <p:sp>
        <p:nvSpPr>
          <p:cNvPr id="22" name="Text Placeholder 21"/>
          <p:cNvSpPr>
            <a:spLocks noGrp="1"/>
          </p:cNvSpPr>
          <p:nvPr>
            <p:ph type="body" sz="quarter" idx="15" hasCustomPrompt="1"/>
          </p:nvPr>
        </p:nvSpPr>
        <p:spPr>
          <a:xfrm>
            <a:off x="5541819" y="5486400"/>
            <a:ext cx="2840182" cy="228600"/>
          </a:xfrm>
        </p:spPr>
        <p:txBody>
          <a:bodyPr>
            <a:noAutofit/>
          </a:bodyPr>
          <a:lstStyle>
            <a:lvl1pPr>
              <a:buNone/>
              <a:defRPr sz="1200">
                <a:latin typeface="Times New Roman" pitchFamily="18" charset="0"/>
                <a:cs typeface="Times New Roman" pitchFamily="18" charset="0"/>
              </a:defRPr>
            </a:lvl1pPr>
          </a:lstStyle>
          <a:p>
            <a:pPr lvl="0"/>
            <a:r>
              <a:rPr lang="en-US" dirty="0"/>
              <a:t>Position of Presenter</a:t>
            </a:r>
          </a:p>
        </p:txBody>
      </p:sp>
      <p:sp>
        <p:nvSpPr>
          <p:cNvPr id="24" name="Text Placeholder 23"/>
          <p:cNvSpPr>
            <a:spLocks noGrp="1"/>
          </p:cNvSpPr>
          <p:nvPr>
            <p:ph type="body" sz="quarter" idx="16" hasCustomPrompt="1"/>
          </p:nvPr>
        </p:nvSpPr>
        <p:spPr>
          <a:xfrm>
            <a:off x="5541819" y="5715000"/>
            <a:ext cx="2840182" cy="304800"/>
          </a:xfrm>
        </p:spPr>
        <p:txBody>
          <a:bodyPr>
            <a:normAutofit/>
          </a:bodyPr>
          <a:lstStyle>
            <a:lvl1pPr>
              <a:buNone/>
              <a:defRPr sz="1200" baseline="0">
                <a:latin typeface="Times New Roman" pitchFamily="18" charset="0"/>
                <a:cs typeface="Times New Roman" pitchFamily="18" charset="0"/>
              </a:defRPr>
            </a:lvl1pPr>
          </a:lstStyle>
          <a:p>
            <a:pPr lvl="0"/>
            <a:r>
              <a:rPr lang="en-US" dirty="0"/>
              <a:t>Email address of Presenter</a:t>
            </a:r>
          </a:p>
        </p:txBody>
      </p:sp>
      <p:sp>
        <p:nvSpPr>
          <p:cNvPr id="15" name="Rectangle 14"/>
          <p:cNvSpPr/>
          <p:nvPr userDrawn="1"/>
        </p:nvSpPr>
        <p:spPr>
          <a:xfrm>
            <a:off x="762001" y="2209825"/>
            <a:ext cx="6303818" cy="3247043"/>
          </a:xfrm>
          <a:prstGeom prst="rect">
            <a:avLst/>
          </a:prstGeom>
        </p:spPr>
        <p:txBody>
          <a:bodyPr wrap="square">
            <a:spAutoFit/>
          </a:bodyPr>
          <a:lstStyle/>
          <a:p>
            <a:pPr>
              <a:spcBef>
                <a:spcPts val="600"/>
              </a:spcBef>
            </a:pPr>
            <a:r>
              <a:rPr lang="en-US" dirty="0">
                <a:solidFill>
                  <a:prstClr val="white"/>
                </a:solidFill>
                <a:latin typeface="Times New Roman" pitchFamily="18" charset="0"/>
                <a:cs typeface="Times New Roman" pitchFamily="18" charset="0"/>
              </a:rPr>
              <a:t>The American Public Health Association champions the health of all </a:t>
            </a:r>
          </a:p>
          <a:p>
            <a:pPr>
              <a:spcBef>
                <a:spcPts val="600"/>
              </a:spcBef>
            </a:pPr>
            <a:r>
              <a:rPr lang="en-US" dirty="0">
                <a:solidFill>
                  <a:prstClr val="white"/>
                </a:solidFill>
                <a:latin typeface="Times New Roman" pitchFamily="18" charset="0"/>
                <a:cs typeface="Times New Roman" pitchFamily="18" charset="0"/>
              </a:rPr>
              <a:t>people and all communities. We strengthen the profession of public </a:t>
            </a:r>
          </a:p>
          <a:p>
            <a:pPr>
              <a:spcBef>
                <a:spcPts val="600"/>
              </a:spcBef>
            </a:pPr>
            <a:r>
              <a:rPr lang="en-US" dirty="0">
                <a:solidFill>
                  <a:prstClr val="white"/>
                </a:solidFill>
                <a:latin typeface="Times New Roman" pitchFamily="18" charset="0"/>
                <a:cs typeface="Times New Roman" pitchFamily="18" charset="0"/>
              </a:rPr>
              <a:t>health, promote best practices and share the latest public health </a:t>
            </a:r>
          </a:p>
          <a:p>
            <a:pPr>
              <a:spcBef>
                <a:spcPts val="600"/>
              </a:spcBef>
            </a:pPr>
            <a:r>
              <a:rPr lang="en-US" dirty="0">
                <a:solidFill>
                  <a:prstClr val="white"/>
                </a:solidFill>
                <a:latin typeface="Times New Roman" pitchFamily="18" charset="0"/>
                <a:cs typeface="Times New Roman" pitchFamily="18" charset="0"/>
              </a:rPr>
              <a:t>research and information. We are the only organization that influences </a:t>
            </a:r>
          </a:p>
          <a:p>
            <a:pPr>
              <a:spcBef>
                <a:spcPts val="600"/>
              </a:spcBef>
            </a:pPr>
            <a:r>
              <a:rPr lang="en-US" dirty="0">
                <a:solidFill>
                  <a:prstClr val="white"/>
                </a:solidFill>
                <a:latin typeface="Times New Roman" pitchFamily="18" charset="0"/>
                <a:cs typeface="Times New Roman" pitchFamily="18" charset="0"/>
              </a:rPr>
              <a:t>federal policy, has a 140-plus year perspective and brings together </a:t>
            </a:r>
          </a:p>
          <a:p>
            <a:pPr>
              <a:spcBef>
                <a:spcPts val="600"/>
              </a:spcBef>
            </a:pPr>
            <a:r>
              <a:rPr lang="en-US" dirty="0">
                <a:solidFill>
                  <a:prstClr val="white"/>
                </a:solidFill>
                <a:latin typeface="Times New Roman" pitchFamily="18" charset="0"/>
                <a:cs typeface="Times New Roman" pitchFamily="18" charset="0"/>
              </a:rPr>
              <a:t>members from all fields of public health. Learn more at www.apha.org.</a:t>
            </a:r>
          </a:p>
        </p:txBody>
      </p:sp>
    </p:spTree>
    <p:extLst>
      <p:ext uri="{BB962C8B-B14F-4D97-AF65-F5344CB8AC3E}">
        <p14:creationId xmlns:p14="http://schemas.microsoft.com/office/powerpoint/2010/main" val="3024708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pic>
        <p:nvPicPr>
          <p:cNvPr id="11" name="Picture 10" descr="APHA-PPT_end_blue_1.png"/>
          <p:cNvPicPr>
            <a:picLocks noChangeAspect="1"/>
          </p:cNvPicPr>
          <p:nvPr userDrawn="1"/>
        </p:nvPicPr>
        <p:blipFill>
          <a:blip r:embed="rId2" cstate="print"/>
          <a:stretch>
            <a:fillRect/>
          </a:stretch>
        </p:blipFill>
        <p:spPr>
          <a:xfrm>
            <a:off x="0" y="1365504"/>
            <a:ext cx="9144000" cy="4649216"/>
          </a:xfrm>
          <a:prstGeom prst="rect">
            <a:avLst/>
          </a:prstGeom>
        </p:spPr>
      </p:pic>
      <p:sp>
        <p:nvSpPr>
          <p:cNvPr id="13" name="Rectangle 12"/>
          <p:cNvSpPr/>
          <p:nvPr userDrawn="1"/>
        </p:nvSpPr>
        <p:spPr>
          <a:xfrm>
            <a:off x="734291" y="2224653"/>
            <a:ext cx="7162800" cy="700410"/>
          </a:xfrm>
          <a:prstGeom prst="rect">
            <a:avLst/>
          </a:prstGeom>
        </p:spPr>
        <p:txBody>
          <a:bodyPr wrap="square" lIns="99276" tIns="49638" rIns="99276" bIns="49638">
            <a:spAutoFit/>
          </a:bodyPr>
          <a:lstStyle/>
          <a:p>
            <a:pPr>
              <a:spcBef>
                <a:spcPts val="600"/>
              </a:spcBef>
            </a:pPr>
            <a:endParaRPr lang="en-US" sz="1700" dirty="0">
              <a:solidFill>
                <a:prstClr val="white"/>
              </a:solidFill>
              <a:latin typeface="Times New Roman" pitchFamily="18" charset="0"/>
              <a:cs typeface="Times New Roman" pitchFamily="18" charset="0"/>
            </a:endParaRPr>
          </a:p>
          <a:p>
            <a:pPr>
              <a:spcBef>
                <a:spcPts val="600"/>
              </a:spcBef>
            </a:pPr>
            <a:endParaRPr lang="en-US" sz="1700" dirty="0">
              <a:solidFill>
                <a:prstClr val="white"/>
              </a:solidFill>
              <a:latin typeface="Times New Roman" pitchFamily="18" charset="0"/>
              <a:cs typeface="Times New Roman" pitchFamily="18" charset="0"/>
            </a:endParaRPr>
          </a:p>
        </p:txBody>
      </p:sp>
      <p:sp>
        <p:nvSpPr>
          <p:cNvPr id="9" name="Title 1"/>
          <p:cNvSpPr txBox="1">
            <a:spLocks/>
          </p:cNvSpPr>
          <p:nvPr userDrawn="1"/>
        </p:nvSpPr>
        <p:spPr>
          <a:xfrm>
            <a:off x="429491" y="1447800"/>
            <a:ext cx="82296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pPr marL="186143" indent="186143">
              <a:buClr>
                <a:srgbClr val="0070C0"/>
              </a:buClr>
            </a:pPr>
            <a:endParaRPr lang="en-US" dirty="0">
              <a:solidFill>
                <a:prstClr val="white"/>
              </a:solidFill>
              <a:latin typeface="Arial Black" pitchFamily="34" charset="0"/>
            </a:endParaRPr>
          </a:p>
        </p:txBody>
      </p:sp>
      <p:sp>
        <p:nvSpPr>
          <p:cNvPr id="18" name="Content Placeholder 17"/>
          <p:cNvSpPr>
            <a:spLocks noGrp="1"/>
          </p:cNvSpPr>
          <p:nvPr>
            <p:ph sz="quarter" idx="14" hasCustomPrompt="1"/>
          </p:nvPr>
        </p:nvSpPr>
        <p:spPr>
          <a:xfrm>
            <a:off x="5541819" y="5181600"/>
            <a:ext cx="2840182" cy="304800"/>
          </a:xfrm>
        </p:spPr>
        <p:txBody>
          <a:bodyPr>
            <a:normAutofit/>
          </a:bodyPr>
          <a:lstStyle>
            <a:lvl1pPr>
              <a:buFontTx/>
              <a:buNone/>
              <a:defRPr sz="1200" baseline="0">
                <a:latin typeface="Times New Roman" pitchFamily="18" charset="0"/>
                <a:cs typeface="Times New Roman" pitchFamily="18" charset="0"/>
              </a:defRPr>
            </a:lvl1pPr>
            <a:lvl5pPr>
              <a:defRPr/>
            </a:lvl5pPr>
          </a:lstStyle>
          <a:p>
            <a:pPr lvl="0"/>
            <a:r>
              <a:rPr lang="en-US" dirty="0"/>
              <a:t>Name of Presenter</a:t>
            </a:r>
          </a:p>
        </p:txBody>
      </p:sp>
      <p:sp>
        <p:nvSpPr>
          <p:cNvPr id="19" name="Rectangle 18"/>
          <p:cNvSpPr/>
          <p:nvPr userDrawn="1"/>
        </p:nvSpPr>
        <p:spPr>
          <a:xfrm>
            <a:off x="3366655" y="5181600"/>
            <a:ext cx="3352800" cy="1192852"/>
          </a:xfrm>
          <a:prstGeom prst="rect">
            <a:avLst/>
          </a:prstGeom>
        </p:spPr>
        <p:txBody>
          <a:bodyPr wrap="square" lIns="99276" tIns="49638" rIns="99276" bIns="49638">
            <a:spAutoFit/>
          </a:bodyPr>
          <a:lstStyle/>
          <a:p>
            <a:r>
              <a:rPr lang="en-US" sz="1300" dirty="0">
                <a:solidFill>
                  <a:prstClr val="black"/>
                </a:solidFill>
                <a:latin typeface="Times New Roman" pitchFamily="18" charset="0"/>
                <a:cs typeface="Times New Roman" pitchFamily="18" charset="0"/>
              </a:rPr>
              <a:t>800 I Street, NW</a:t>
            </a:r>
          </a:p>
          <a:p>
            <a:r>
              <a:rPr lang="en-US" sz="1300" dirty="0">
                <a:solidFill>
                  <a:prstClr val="black"/>
                </a:solidFill>
                <a:latin typeface="Times New Roman" pitchFamily="18" charset="0"/>
                <a:cs typeface="Times New Roman" pitchFamily="18" charset="0"/>
              </a:rPr>
              <a:t>Washington, DC 20001-3710</a:t>
            </a:r>
          </a:p>
          <a:p>
            <a:r>
              <a:rPr lang="en-US" sz="1300" dirty="0">
                <a:solidFill>
                  <a:prstClr val="black"/>
                </a:solidFill>
                <a:latin typeface="Times New Roman" pitchFamily="18" charset="0"/>
                <a:cs typeface="Times New Roman" pitchFamily="18" charset="0"/>
              </a:rPr>
              <a:t>202-777-APHA  </a:t>
            </a:r>
            <a:r>
              <a:rPr lang="en-US" sz="1300" i="1" dirty="0">
                <a:solidFill>
                  <a:prstClr val="black"/>
                </a:solidFill>
                <a:latin typeface="Times New Roman" pitchFamily="18" charset="0"/>
                <a:cs typeface="Times New Roman" pitchFamily="18" charset="0"/>
              </a:rPr>
              <a:t>phone</a:t>
            </a:r>
          </a:p>
          <a:p>
            <a:r>
              <a:rPr lang="en-US" sz="1200" dirty="0">
                <a:solidFill>
                  <a:srgbClr val="0070C0"/>
                </a:solidFill>
                <a:latin typeface="Arial Black" pitchFamily="34" charset="0"/>
                <a:cs typeface="Arial" pitchFamily="34" charset="0"/>
              </a:rPr>
              <a:t>www.apha.org</a:t>
            </a:r>
          </a:p>
          <a:p>
            <a:endParaRPr lang="en-US" dirty="0">
              <a:solidFill>
                <a:prstClr val="black"/>
              </a:solidFill>
            </a:endParaRPr>
          </a:p>
        </p:txBody>
      </p:sp>
      <p:sp>
        <p:nvSpPr>
          <p:cNvPr id="20" name="Rectangle 19">
            <a:hlinkClick r:id="rId3"/>
          </p:cNvPr>
          <p:cNvSpPr/>
          <p:nvPr userDrawn="1"/>
        </p:nvSpPr>
        <p:spPr>
          <a:xfrm>
            <a:off x="3366655" y="5884544"/>
            <a:ext cx="1371600" cy="2743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9276" tIns="49638" rIns="99276" bIns="49638" rtlCol="0" anchor="ctr"/>
          <a:lstStyle/>
          <a:p>
            <a:pPr algn="ctr"/>
            <a:endParaRPr lang="en-US" dirty="0">
              <a:solidFill>
                <a:prstClr val="white"/>
              </a:solidFill>
            </a:endParaRPr>
          </a:p>
        </p:txBody>
      </p:sp>
      <p:sp>
        <p:nvSpPr>
          <p:cNvPr id="22" name="Text Placeholder 21"/>
          <p:cNvSpPr>
            <a:spLocks noGrp="1"/>
          </p:cNvSpPr>
          <p:nvPr>
            <p:ph type="body" sz="quarter" idx="15" hasCustomPrompt="1"/>
          </p:nvPr>
        </p:nvSpPr>
        <p:spPr>
          <a:xfrm>
            <a:off x="5541819" y="5486400"/>
            <a:ext cx="2840182" cy="228600"/>
          </a:xfrm>
        </p:spPr>
        <p:txBody>
          <a:bodyPr>
            <a:noAutofit/>
          </a:bodyPr>
          <a:lstStyle>
            <a:lvl1pPr>
              <a:buNone/>
              <a:defRPr sz="1200">
                <a:latin typeface="Times New Roman" pitchFamily="18" charset="0"/>
                <a:cs typeface="Times New Roman" pitchFamily="18" charset="0"/>
              </a:defRPr>
            </a:lvl1pPr>
          </a:lstStyle>
          <a:p>
            <a:pPr lvl="0"/>
            <a:r>
              <a:rPr lang="en-US" dirty="0"/>
              <a:t>Position of Presenter</a:t>
            </a:r>
          </a:p>
        </p:txBody>
      </p:sp>
      <p:sp>
        <p:nvSpPr>
          <p:cNvPr id="24" name="Text Placeholder 23"/>
          <p:cNvSpPr>
            <a:spLocks noGrp="1"/>
          </p:cNvSpPr>
          <p:nvPr>
            <p:ph type="body" sz="quarter" idx="16" hasCustomPrompt="1"/>
          </p:nvPr>
        </p:nvSpPr>
        <p:spPr>
          <a:xfrm>
            <a:off x="5541819" y="5715000"/>
            <a:ext cx="2840182" cy="304800"/>
          </a:xfrm>
        </p:spPr>
        <p:txBody>
          <a:bodyPr>
            <a:normAutofit/>
          </a:bodyPr>
          <a:lstStyle>
            <a:lvl1pPr>
              <a:buNone/>
              <a:defRPr sz="1200" baseline="0">
                <a:latin typeface="Times New Roman" pitchFamily="18" charset="0"/>
                <a:cs typeface="Times New Roman" pitchFamily="18" charset="0"/>
              </a:defRPr>
            </a:lvl1pPr>
          </a:lstStyle>
          <a:p>
            <a:pPr lvl="0"/>
            <a:r>
              <a:rPr lang="en-US" dirty="0"/>
              <a:t>Email address of Presenter</a:t>
            </a:r>
          </a:p>
        </p:txBody>
      </p:sp>
      <p:sp>
        <p:nvSpPr>
          <p:cNvPr id="17" name="Text Placeholder 16"/>
          <p:cNvSpPr>
            <a:spLocks noGrp="1"/>
          </p:cNvSpPr>
          <p:nvPr>
            <p:ph type="body" sz="quarter" idx="17" hasCustomPrompt="1"/>
          </p:nvPr>
        </p:nvSpPr>
        <p:spPr>
          <a:xfrm>
            <a:off x="744238" y="2286000"/>
            <a:ext cx="7204364" cy="2209800"/>
          </a:xfrm>
        </p:spPr>
        <p:txBody>
          <a:bodyPr>
            <a:normAutofit/>
          </a:bodyPr>
          <a:lstStyle>
            <a:lvl1pPr>
              <a:buFontTx/>
              <a:buNone/>
              <a:defRPr sz="1800">
                <a:solidFill>
                  <a:schemeClr val="bg1"/>
                </a:solidFill>
                <a:latin typeface="Times New Roman" pitchFamily="18" charset="0"/>
                <a:cs typeface="Times New Roman" pitchFamily="18" charset="0"/>
              </a:defRPr>
            </a:lvl1pPr>
          </a:lstStyle>
          <a:p>
            <a:pPr>
              <a:spcBef>
                <a:spcPts val="600"/>
              </a:spcBef>
            </a:pPr>
            <a:r>
              <a:rPr lang="en-US" sz="1800" dirty="0">
                <a:solidFill>
                  <a:schemeClr val="bg1"/>
                </a:solidFill>
                <a:latin typeface="Times New Roman" pitchFamily="18" charset="0"/>
                <a:cs typeface="Times New Roman" pitchFamily="18" charset="0"/>
              </a:rPr>
              <a:t>The American Public Health Association champions the health of all </a:t>
            </a:r>
          </a:p>
          <a:p>
            <a:pPr>
              <a:spcBef>
                <a:spcPts val="600"/>
              </a:spcBef>
            </a:pPr>
            <a:r>
              <a:rPr lang="en-US" sz="1800" dirty="0">
                <a:solidFill>
                  <a:schemeClr val="bg1"/>
                </a:solidFill>
                <a:latin typeface="Times New Roman" pitchFamily="18" charset="0"/>
                <a:cs typeface="Times New Roman" pitchFamily="18" charset="0"/>
              </a:rPr>
              <a:t>people and all communities. We strengthen the profession of public </a:t>
            </a:r>
          </a:p>
          <a:p>
            <a:pPr>
              <a:spcBef>
                <a:spcPts val="600"/>
              </a:spcBef>
            </a:pPr>
            <a:r>
              <a:rPr lang="en-US" sz="1800" dirty="0">
                <a:solidFill>
                  <a:schemeClr val="bg1"/>
                </a:solidFill>
                <a:latin typeface="Times New Roman" pitchFamily="18" charset="0"/>
                <a:cs typeface="Times New Roman" pitchFamily="18" charset="0"/>
              </a:rPr>
              <a:t>health, promote best practices and share the latest public health </a:t>
            </a:r>
          </a:p>
          <a:p>
            <a:pPr>
              <a:spcBef>
                <a:spcPts val="600"/>
              </a:spcBef>
            </a:pPr>
            <a:r>
              <a:rPr lang="en-US" sz="1800" dirty="0">
                <a:solidFill>
                  <a:schemeClr val="bg1"/>
                </a:solidFill>
                <a:latin typeface="Times New Roman" pitchFamily="18" charset="0"/>
                <a:cs typeface="Times New Roman" pitchFamily="18" charset="0"/>
              </a:rPr>
              <a:t>research and information. We are the only organization that influences </a:t>
            </a:r>
          </a:p>
          <a:p>
            <a:pPr>
              <a:spcBef>
                <a:spcPts val="600"/>
              </a:spcBef>
            </a:pPr>
            <a:r>
              <a:rPr lang="en-US" sz="1800" dirty="0">
                <a:solidFill>
                  <a:schemeClr val="bg1"/>
                </a:solidFill>
                <a:latin typeface="Times New Roman" pitchFamily="18" charset="0"/>
                <a:cs typeface="Times New Roman" pitchFamily="18" charset="0"/>
              </a:rPr>
              <a:t>federal policy, has a 140-plus year perspective and brings together </a:t>
            </a:r>
          </a:p>
          <a:p>
            <a:pPr>
              <a:spcBef>
                <a:spcPts val="600"/>
              </a:spcBef>
            </a:pPr>
            <a:r>
              <a:rPr lang="en-US" sz="1800" dirty="0">
                <a:solidFill>
                  <a:schemeClr val="bg1"/>
                </a:solidFill>
                <a:latin typeface="Times New Roman" pitchFamily="18" charset="0"/>
                <a:cs typeface="Times New Roman" pitchFamily="18" charset="0"/>
              </a:rPr>
              <a:t>members from all fields of public health. Learn more at www.apha.org.</a:t>
            </a:r>
          </a:p>
        </p:txBody>
      </p:sp>
      <p:sp>
        <p:nvSpPr>
          <p:cNvPr id="26" name="Text Placeholder 16"/>
          <p:cNvSpPr>
            <a:spLocks noGrp="1"/>
          </p:cNvSpPr>
          <p:nvPr>
            <p:ph type="body" sz="quarter" idx="18" hasCustomPrompt="1"/>
          </p:nvPr>
        </p:nvSpPr>
        <p:spPr>
          <a:xfrm>
            <a:off x="762000" y="1676400"/>
            <a:ext cx="3602182" cy="381000"/>
          </a:xfrm>
        </p:spPr>
        <p:txBody>
          <a:bodyPr>
            <a:normAutofit/>
          </a:bodyPr>
          <a:lstStyle>
            <a:lvl1pPr>
              <a:buNone/>
              <a:defRPr sz="2400" baseline="0">
                <a:solidFill>
                  <a:schemeClr val="bg1"/>
                </a:solidFill>
                <a:latin typeface="Arial Black" pitchFamily="34" charset="0"/>
              </a:defRPr>
            </a:lvl1pPr>
          </a:lstStyle>
          <a:p>
            <a:pPr lvl="0"/>
            <a:r>
              <a:rPr lang="en-US" dirty="0">
                <a:solidFill>
                  <a:schemeClr val="bg1"/>
                </a:solidFill>
              </a:rPr>
              <a:t>ABOUT APHA</a:t>
            </a:r>
            <a:endParaRPr lang="en-US" dirty="0"/>
          </a:p>
        </p:txBody>
      </p:sp>
      <p:sp>
        <p:nvSpPr>
          <p:cNvPr id="27" name="Rectangle 26">
            <a:hlinkClick r:id="rId3"/>
          </p:cNvPr>
          <p:cNvSpPr/>
          <p:nvPr userDrawn="1"/>
        </p:nvSpPr>
        <p:spPr>
          <a:xfrm>
            <a:off x="3375995" y="5925640"/>
            <a:ext cx="1371600" cy="2743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9276" tIns="49638" rIns="99276" bIns="49638" rtlCol="0" anchor="ctr"/>
          <a:lstStyle/>
          <a:p>
            <a:pPr algn="ctr"/>
            <a:endParaRPr lang="en-US" dirty="0">
              <a:solidFill>
                <a:prstClr val="white"/>
              </a:solidFill>
            </a:endParaRPr>
          </a:p>
        </p:txBody>
      </p:sp>
    </p:spTree>
    <p:extLst>
      <p:ext uri="{BB962C8B-B14F-4D97-AF65-F5344CB8AC3E}">
        <p14:creationId xmlns:p14="http://schemas.microsoft.com/office/powerpoint/2010/main" val="4080358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82B7A68-79FF-4099-9545-E3360960ACCD}" type="datetimeFigureOut">
              <a:rPr lang="en-US" smtClean="0">
                <a:solidFill>
                  <a:prstClr val="black">
                    <a:tint val="75000"/>
                  </a:prstClr>
                </a:solidFill>
              </a:rPr>
              <a:pPr/>
              <a:t>7/19/2020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C0840-CE41-4B4E-A48A-9512E8024860}"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descr="APHA-PPT_footer_blue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3" name="Rectangle 12"/>
          <p:cNvSpPr/>
          <p:nvPr userDrawn="1"/>
        </p:nvSpPr>
        <p:spPr>
          <a:xfrm>
            <a:off x="1607127" y="1219200"/>
            <a:ext cx="5867400" cy="561910"/>
          </a:xfrm>
          <a:prstGeom prst="rect">
            <a:avLst/>
          </a:prstGeom>
        </p:spPr>
        <p:txBody>
          <a:bodyPr wrap="square" lIns="99276" tIns="49638" rIns="99276" bIns="49638">
            <a:spAutoFit/>
          </a:bodyPr>
          <a:lstStyle/>
          <a:p>
            <a:endParaRPr lang="en-US" sz="3000" b="1" dirty="0">
              <a:solidFill>
                <a:prstClr val="black"/>
              </a:solidFill>
              <a:latin typeface="Arial Black" pitchFamily="34" charset="0"/>
            </a:endParaRPr>
          </a:p>
        </p:txBody>
      </p:sp>
      <p:sp>
        <p:nvSpPr>
          <p:cNvPr id="16" name="Text Placeholder 15"/>
          <p:cNvSpPr>
            <a:spLocks noGrp="1"/>
          </p:cNvSpPr>
          <p:nvPr>
            <p:ph type="body" sz="quarter" idx="13" hasCustomPrompt="1"/>
          </p:nvPr>
        </p:nvSpPr>
        <p:spPr>
          <a:xfrm>
            <a:off x="1524000" y="1981200"/>
            <a:ext cx="5749636" cy="3352800"/>
          </a:xfrm>
        </p:spPr>
        <p:txBody>
          <a:bodyPr numCol="2"/>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000" baseline="0">
                <a:latin typeface="Arial" pitchFamily="34" charset="0"/>
                <a:cs typeface="Arial"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p>
          <a:p>
            <a:pPr lvl="0"/>
            <a:r>
              <a:rPr lang="en-US" dirty="0"/>
              <a:t> </a:t>
            </a:r>
          </a:p>
        </p:txBody>
      </p:sp>
      <p:sp>
        <p:nvSpPr>
          <p:cNvPr id="14" name="Text Placeholder 14"/>
          <p:cNvSpPr>
            <a:spLocks noGrp="1"/>
          </p:cNvSpPr>
          <p:nvPr>
            <p:ph type="body" sz="quarter" idx="17" hasCustomPrompt="1"/>
          </p:nvPr>
        </p:nvSpPr>
        <p:spPr>
          <a:xfrm>
            <a:off x="969822" y="609600"/>
            <a:ext cx="6996545" cy="381000"/>
          </a:xfrm>
        </p:spPr>
        <p:txBody>
          <a:bodyPr>
            <a:noAutofit/>
          </a:bodyPr>
          <a:lstStyle>
            <a:lvl1pPr>
              <a:buNone/>
              <a:defRPr sz="2000" b="0" baseline="0">
                <a:solidFill>
                  <a:srgbClr val="0070C0"/>
                </a:solidFill>
                <a:latin typeface="Arial Black" pitchFamily="34" charset="0"/>
              </a:defRPr>
            </a:lvl1pPr>
          </a:lstStyle>
          <a:p>
            <a:pPr lvl="0"/>
            <a:r>
              <a:rPr lang="en-US" dirty="0"/>
              <a:t>SLIDE TITLE:</a:t>
            </a:r>
          </a:p>
        </p:txBody>
      </p:sp>
      <p:sp>
        <p:nvSpPr>
          <p:cNvPr id="15" name="Text Placeholder 16"/>
          <p:cNvSpPr>
            <a:spLocks noGrp="1"/>
          </p:cNvSpPr>
          <p:nvPr>
            <p:ph type="body" sz="quarter" idx="18" hasCustomPrompt="1"/>
          </p:nvPr>
        </p:nvSpPr>
        <p:spPr>
          <a:xfrm>
            <a:off x="969822" y="990600"/>
            <a:ext cx="6996545" cy="381000"/>
          </a:xfrm>
        </p:spPr>
        <p:txBody>
          <a:bodyPr>
            <a:noAutofit/>
          </a:bodyPr>
          <a:lstStyle>
            <a:lvl1pPr>
              <a:buNone/>
              <a:defRPr sz="3000" baseline="0">
                <a:latin typeface="Arial Black" pitchFamily="34" charset="0"/>
              </a:defRPr>
            </a:lvl1pPr>
          </a:lstStyle>
          <a:p>
            <a:pPr lvl="0"/>
            <a:r>
              <a:rPr lang="en-US" dirty="0"/>
              <a:t>SLIDE SUBTITLE</a:t>
            </a:r>
          </a:p>
        </p:txBody>
      </p:sp>
    </p:spTree>
    <p:extLst>
      <p:ext uri="{BB962C8B-B14F-4D97-AF65-F5344CB8AC3E}">
        <p14:creationId xmlns:p14="http://schemas.microsoft.com/office/powerpoint/2010/main" val="326509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APHA-PPT_title_blue_1.png"/>
          <p:cNvPicPr>
            <a:picLocks noChangeAspect="1"/>
          </p:cNvPicPr>
          <p:nvPr/>
        </p:nvPicPr>
        <p:blipFill>
          <a:blip r:embed="rId2" cstate="print"/>
          <a:stretch>
            <a:fillRect/>
          </a:stretch>
        </p:blipFill>
        <p:spPr>
          <a:xfrm>
            <a:off x="0" y="31"/>
            <a:ext cx="9144000" cy="6043981"/>
          </a:xfrm>
          <a:prstGeom prst="rect">
            <a:avLst/>
          </a:prstGeom>
        </p:spPr>
      </p:pic>
      <p:sp>
        <p:nvSpPr>
          <p:cNvPr id="11" name="Picture Placeholder 10"/>
          <p:cNvSpPr>
            <a:spLocks noGrp="1"/>
          </p:cNvSpPr>
          <p:nvPr>
            <p:ph type="pic" sz="quarter" idx="14"/>
          </p:nvPr>
        </p:nvSpPr>
        <p:spPr>
          <a:xfrm>
            <a:off x="1039095" y="1371600"/>
            <a:ext cx="3186545" cy="3048000"/>
          </a:xfrm>
        </p:spPr>
        <p:txBody>
          <a:bodyPr/>
          <a:lstStyle/>
          <a:p>
            <a:r>
              <a:rPr lang="en-US" dirty="0"/>
              <a:t>Click icon to add picture</a:t>
            </a:r>
          </a:p>
        </p:txBody>
      </p:sp>
      <p:sp>
        <p:nvSpPr>
          <p:cNvPr id="12" name="Text Placeholder 12"/>
          <p:cNvSpPr>
            <a:spLocks noGrp="1"/>
          </p:cNvSpPr>
          <p:nvPr>
            <p:ph type="body" sz="quarter" idx="13" hasCustomPrompt="1"/>
          </p:nvPr>
        </p:nvSpPr>
        <p:spPr>
          <a:xfrm>
            <a:off x="1246913"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13" name="Subtitle 2"/>
          <p:cNvSpPr>
            <a:spLocks noGrp="1"/>
          </p:cNvSpPr>
          <p:nvPr>
            <p:ph type="subTitle" idx="1" hasCustomPrompt="1"/>
          </p:nvPr>
        </p:nvSpPr>
        <p:spPr>
          <a:xfrm>
            <a:off x="1246911"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14" name="Text Placeholder 16"/>
          <p:cNvSpPr>
            <a:spLocks noGrp="1"/>
          </p:cNvSpPr>
          <p:nvPr>
            <p:ph type="body" sz="quarter" idx="15"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
        <p:nvSpPr>
          <p:cNvPr id="17" name="Text Placeholder 16"/>
          <p:cNvSpPr>
            <a:spLocks noGrp="1"/>
          </p:cNvSpPr>
          <p:nvPr>
            <p:ph type="body" sz="quarter" idx="16" hasCustomPrompt="1"/>
          </p:nvPr>
        </p:nvSpPr>
        <p:spPr>
          <a:xfrm>
            <a:off x="4294911" y="2819400"/>
            <a:ext cx="3602182" cy="1752600"/>
          </a:xfrm>
        </p:spPr>
        <p:txBody>
          <a:bodyPr>
            <a:normAutofit/>
          </a:bodyPr>
          <a:lstStyle>
            <a:lvl1pPr>
              <a:buNone/>
              <a:defRPr sz="3000" baseline="0">
                <a:solidFill>
                  <a:schemeClr val="bg1"/>
                </a:solidFill>
                <a:latin typeface="Arial Black" pitchFamily="34" charset="0"/>
              </a:defRPr>
            </a:lvl1pPr>
          </a:lstStyle>
          <a:p>
            <a:pPr lvl="0"/>
            <a:r>
              <a:rPr lang="en-US" dirty="0">
                <a:solidFill>
                  <a:schemeClr val="bg1"/>
                </a:solidFill>
              </a:rPr>
              <a:t>Presentation Title</a:t>
            </a:r>
          </a:p>
          <a:p>
            <a:pPr lvl="0"/>
            <a:r>
              <a:rPr lang="en-US" dirty="0">
                <a:solidFill>
                  <a:schemeClr val="bg1"/>
                </a:solidFill>
              </a:rPr>
              <a:t>Here</a:t>
            </a:r>
            <a:endParaRPr lang="en-US" dirty="0"/>
          </a:p>
        </p:txBody>
      </p:sp>
      <p:pic>
        <p:nvPicPr>
          <p:cNvPr id="9" name="Picture 8" descr="APHA-PPT_title_blue_1.png"/>
          <p:cNvPicPr>
            <a:picLocks noChangeAspect="1"/>
          </p:cNvPicPr>
          <p:nvPr userDrawn="1"/>
        </p:nvPicPr>
        <p:blipFill>
          <a:blip r:embed="rId2" cstate="print"/>
          <a:stretch>
            <a:fillRect/>
          </a:stretch>
        </p:blipFill>
        <p:spPr>
          <a:xfrm>
            <a:off x="0" y="31"/>
            <a:ext cx="9144000" cy="6043981"/>
          </a:xfrm>
          <a:prstGeom prst="rect">
            <a:avLst/>
          </a:prstGeom>
        </p:spPr>
      </p:pic>
    </p:spTree>
    <p:extLst>
      <p:ext uri="{BB962C8B-B14F-4D97-AF65-F5344CB8AC3E}">
        <p14:creationId xmlns:p14="http://schemas.microsoft.com/office/powerpoint/2010/main" val="2213193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1CBC0E-FF85-4552-AA92-02FC65349871}" type="datetimeFigureOut">
              <a:rPr lang="en-US" smtClean="0">
                <a:solidFill>
                  <a:prstClr val="black">
                    <a:tint val="75000"/>
                  </a:prstClr>
                </a:solidFill>
              </a:rPr>
              <a:pPr/>
              <a:t>7/19/2020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0EB411-6682-4B3B-95FE-AD11B9300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0882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US" dirty="0">
              <a:solidFill>
                <a:srgbClr val="000000"/>
              </a:solidFill>
            </a:endParaRPr>
          </a:p>
        </p:txBody>
      </p:sp>
      <p:grpSp>
        <p:nvGrpSpPr>
          <p:cNvPr id="5" name="Group 8"/>
          <p:cNvGrpSpPr>
            <a:grpSpLocks/>
          </p:cNvGrpSpPr>
          <p:nvPr/>
        </p:nvGrpSpPr>
        <p:grpSpPr bwMode="auto">
          <a:xfrm>
            <a:off x="7493005"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32665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32666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fld id="{2808D90F-FECD-4DD8-8CF1-D57420B7E64F}" type="datetimeFigureOut">
              <a:rPr lang="en-US">
                <a:solidFill>
                  <a:srgbClr val="000000"/>
                </a:solidFill>
              </a:rPr>
              <a:pPr>
                <a:defRPr/>
              </a:pPr>
              <a:t>7/19/2020</a:t>
            </a:fld>
            <a:endParaRPr lang="en-US" altLang="en-US" dirty="0">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9FD94FCA-5A97-4749-80AE-3CD10945907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145872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351E6210-979C-42AA-99B7-07B1CDC9A125}" type="datetimeFigureOut">
              <a:rPr lang="en-US">
                <a:solidFill>
                  <a:srgbClr val="000000"/>
                </a:solidFill>
              </a:rPr>
              <a:pPr>
                <a:defRPr/>
              </a:pPr>
              <a:t>7/19/2020</a:t>
            </a:fld>
            <a:endParaRPr lang="en-US" alt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7719883-8202-4A68-B0C7-05197C911DF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75519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8E2C96FB-8008-4445-9E30-C1A47617BFA9}" type="datetimeFigureOut">
              <a:rPr lang="en-US">
                <a:solidFill>
                  <a:srgbClr val="000000"/>
                </a:solidFill>
              </a:rPr>
              <a:pPr>
                <a:defRPr/>
              </a:pPr>
              <a:t>7/19/2020</a:t>
            </a:fld>
            <a:endParaRPr lang="en-US" alt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9898AB9-30E3-48D6-85BC-0EFA45A09FA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150676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6C87536B-D3C9-46A1-9341-89462DC42991}" type="datetimeFigureOut">
              <a:rPr lang="en-US">
                <a:solidFill>
                  <a:srgbClr val="000000"/>
                </a:solidFill>
              </a:rPr>
              <a:pPr>
                <a:defRPr/>
              </a:pPr>
              <a:t>7/19/2020</a:t>
            </a:fld>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068FCBE-68C0-4F92-8378-BBA5CCC567C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43984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1EA16E76-51D4-46EB-AB93-CB36C2FB8F50}" type="datetimeFigureOut">
              <a:rPr lang="en-US">
                <a:solidFill>
                  <a:srgbClr val="000000"/>
                </a:solidFill>
              </a:rPr>
              <a:pPr>
                <a:defRPr/>
              </a:pPr>
              <a:t>7/19/2020</a:t>
            </a:fld>
            <a:endParaRPr lang="en-US" altLang="en-US" dirty="0">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F027DBF0-16E9-4ED1-AA91-EDE0031E397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52786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31EB764A-CEA3-45B7-A83D-E5AA93F414FB}" type="datetimeFigureOut">
              <a:rPr lang="en-US">
                <a:solidFill>
                  <a:srgbClr val="000000"/>
                </a:solidFill>
              </a:rPr>
              <a:pPr>
                <a:defRPr/>
              </a:pPr>
              <a:t>7/19/2020</a:t>
            </a:fld>
            <a:endParaRPr lang="en-US" alt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CCBB2906-C47E-4586-993C-B2ECD665707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941457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C653AD3-5060-42E8-ADCA-C781BA4EEEDC}" type="datetimeFigureOut">
              <a:rPr lang="en-US">
                <a:solidFill>
                  <a:srgbClr val="000000"/>
                </a:solidFill>
              </a:rPr>
              <a:pPr>
                <a:defRPr/>
              </a:pPr>
              <a:t>7/19/2020</a:t>
            </a:fld>
            <a:endParaRPr lang="en-US" altLang="en-US" dirty="0">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8C7E621-2247-495C-B07D-35DB66AC7B9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39239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B9958091-CC36-4E4C-9B9B-38C926ED091C}" type="datetimeFigureOut">
              <a:rPr lang="en-US">
                <a:solidFill>
                  <a:srgbClr val="000000"/>
                </a:solidFill>
              </a:rPr>
              <a:pPr>
                <a:defRPr/>
              </a:pPr>
              <a:t>7/19/2020</a:t>
            </a:fld>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2B585C9-7C62-4D19-9D03-A6A4EC6C64C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681406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FD324A7-7D82-40C2-98D3-AFE5F059E8DF}" type="datetimeFigureOut">
              <a:rPr lang="en-US">
                <a:solidFill>
                  <a:srgbClr val="000000"/>
                </a:solidFill>
              </a:rPr>
              <a:pPr>
                <a:defRPr/>
              </a:pPr>
              <a:t>7/19/2020</a:t>
            </a:fld>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BC7BC7D-67E2-4BC9-9453-CAD9971C1045}"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8915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0" name="Picture 9" descr="APHA-PPT_title_green_1b.png"/>
          <p:cNvPicPr>
            <a:picLocks noChangeAspect="1"/>
          </p:cNvPicPr>
          <p:nvPr/>
        </p:nvPicPr>
        <p:blipFill>
          <a:blip r:embed="rId2" cstate="print"/>
          <a:stretch>
            <a:fillRect/>
          </a:stretch>
        </p:blipFill>
        <p:spPr>
          <a:xfrm>
            <a:off x="0" y="31"/>
            <a:ext cx="9144000" cy="6042355"/>
          </a:xfrm>
          <a:prstGeom prst="rect">
            <a:avLst/>
          </a:prstGeom>
        </p:spPr>
      </p:pic>
      <p:sp>
        <p:nvSpPr>
          <p:cNvPr id="11" name="Picture Placeholder 10"/>
          <p:cNvSpPr>
            <a:spLocks noGrp="1"/>
          </p:cNvSpPr>
          <p:nvPr>
            <p:ph type="pic" sz="quarter" idx="14"/>
          </p:nvPr>
        </p:nvSpPr>
        <p:spPr>
          <a:xfrm>
            <a:off x="1039095" y="1371600"/>
            <a:ext cx="3186545" cy="3048000"/>
          </a:xfrm>
        </p:spPr>
        <p:txBody>
          <a:bodyPr/>
          <a:lstStyle/>
          <a:p>
            <a:r>
              <a:rPr lang="en-US" dirty="0"/>
              <a:t>Click icon to add picture</a:t>
            </a:r>
          </a:p>
        </p:txBody>
      </p:sp>
      <p:sp>
        <p:nvSpPr>
          <p:cNvPr id="12" name="Text Placeholder 12"/>
          <p:cNvSpPr>
            <a:spLocks noGrp="1"/>
          </p:cNvSpPr>
          <p:nvPr>
            <p:ph type="body" sz="quarter" idx="13" hasCustomPrompt="1"/>
          </p:nvPr>
        </p:nvSpPr>
        <p:spPr>
          <a:xfrm>
            <a:off x="1246913"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13" name="Subtitle 2"/>
          <p:cNvSpPr>
            <a:spLocks noGrp="1"/>
          </p:cNvSpPr>
          <p:nvPr>
            <p:ph type="subTitle" idx="1" hasCustomPrompt="1"/>
          </p:nvPr>
        </p:nvSpPr>
        <p:spPr>
          <a:xfrm>
            <a:off x="1246911"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14" name="Text Placeholder 16"/>
          <p:cNvSpPr>
            <a:spLocks noGrp="1"/>
          </p:cNvSpPr>
          <p:nvPr>
            <p:ph type="body" sz="quarter" idx="15"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
        <p:nvSpPr>
          <p:cNvPr id="15" name="Text Placeholder 16"/>
          <p:cNvSpPr>
            <a:spLocks noGrp="1"/>
          </p:cNvSpPr>
          <p:nvPr>
            <p:ph type="body" sz="quarter" idx="17" hasCustomPrompt="1"/>
          </p:nvPr>
        </p:nvSpPr>
        <p:spPr>
          <a:xfrm>
            <a:off x="4294911" y="2819400"/>
            <a:ext cx="3602182" cy="1752600"/>
          </a:xfrm>
        </p:spPr>
        <p:txBody>
          <a:bodyPr>
            <a:normAutofit/>
          </a:bodyPr>
          <a:lstStyle>
            <a:lvl1pPr>
              <a:buNone/>
              <a:defRPr sz="3000" baseline="0">
                <a:solidFill>
                  <a:schemeClr val="bg1"/>
                </a:solidFill>
                <a:latin typeface="Arial Black" pitchFamily="34" charset="0"/>
              </a:defRPr>
            </a:lvl1pPr>
          </a:lstStyle>
          <a:p>
            <a:pPr lvl="0"/>
            <a:r>
              <a:rPr lang="en-US" dirty="0">
                <a:solidFill>
                  <a:schemeClr val="bg1"/>
                </a:solidFill>
              </a:rPr>
              <a:t>Presentation Title</a:t>
            </a:r>
          </a:p>
          <a:p>
            <a:pPr lvl="0"/>
            <a:r>
              <a:rPr lang="en-US" dirty="0">
                <a:solidFill>
                  <a:schemeClr val="bg1"/>
                </a:solidFill>
              </a:rPr>
              <a:t>Here </a:t>
            </a:r>
            <a:endParaRPr lang="en-US" dirty="0"/>
          </a:p>
        </p:txBody>
      </p:sp>
      <p:pic>
        <p:nvPicPr>
          <p:cNvPr id="8" name="Picture 7" descr="APHA-PPT_title_green_1b.png"/>
          <p:cNvPicPr>
            <a:picLocks noChangeAspect="1"/>
          </p:cNvPicPr>
          <p:nvPr userDrawn="1"/>
        </p:nvPicPr>
        <p:blipFill>
          <a:blip r:embed="rId2" cstate="print"/>
          <a:stretch>
            <a:fillRect/>
          </a:stretch>
        </p:blipFill>
        <p:spPr>
          <a:xfrm>
            <a:off x="0" y="31"/>
            <a:ext cx="9144000" cy="6042355"/>
          </a:xfrm>
          <a:prstGeom prst="rect">
            <a:avLst/>
          </a:prstGeom>
        </p:spPr>
      </p:pic>
    </p:spTree>
    <p:extLst>
      <p:ext uri="{BB962C8B-B14F-4D97-AF65-F5344CB8AC3E}">
        <p14:creationId xmlns:p14="http://schemas.microsoft.com/office/powerpoint/2010/main" val="29363288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71CB815D-1332-4EB5-9BC2-D918EA01411F}" type="datetimeFigureOut">
              <a:rPr lang="en-US">
                <a:solidFill>
                  <a:srgbClr val="000000"/>
                </a:solidFill>
              </a:rPr>
              <a:pPr>
                <a:defRPr/>
              </a:pPr>
              <a:t>7/19/2020</a:t>
            </a:fld>
            <a:endParaRPr lang="en-US" alt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CD4B290-C8AC-4F6A-84F2-53D4B75AE4B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065214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4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4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997F32B0-94FD-478B-BE32-78482E03B0B3}" type="datetimeFigureOut">
              <a:rPr lang="en-US">
                <a:solidFill>
                  <a:srgbClr val="000000"/>
                </a:solidFill>
              </a:rPr>
              <a:pPr>
                <a:defRPr/>
              </a:pPr>
              <a:t>7/19/2020</a:t>
            </a:fld>
            <a:endParaRPr lang="en-US" alt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654D68F-08D3-4589-8A3A-20B3091F970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741529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0EAA7E26-7144-4F75-B200-CC2C8511E2CB}" type="datetimeFigureOut">
              <a:rPr lang="en-US">
                <a:solidFill>
                  <a:srgbClr val="000000"/>
                </a:solidFill>
              </a:rPr>
              <a:pPr>
                <a:defRPr/>
              </a:pPr>
              <a:t>7/19/2020</a:t>
            </a:fld>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4A1299E-C0C8-4DD2-BBE0-D3C6100ABC6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43785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480AF7A7-26D5-4793-8C85-E0D10F9E5CB8}" type="datetimeFigureOut">
              <a:rPr lang="en-US">
                <a:solidFill>
                  <a:srgbClr val="000000"/>
                </a:solidFill>
              </a:rPr>
              <a:pPr>
                <a:defRPr/>
              </a:pPr>
              <a:t>7/19/2020</a:t>
            </a:fld>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339E41C-4AC7-4D1E-A300-F5619677E00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130303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48"/>
            <a:ext cx="82296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fld id="{D4DE48B0-0A39-45FB-A240-337D5972DA02}" type="datetimeFigureOut">
              <a:rPr lang="en-US">
                <a:solidFill>
                  <a:srgbClr val="000000"/>
                </a:solidFill>
              </a:rPr>
              <a:pPr>
                <a:defRPr/>
              </a:pPr>
              <a:t>7/19/2020</a:t>
            </a:fld>
            <a:endParaRPr lang="en-US" alt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3C858C7-217E-440F-8304-A5A486706AA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65853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Content Placeholder 2"/>
          <p:cNvSpPr>
            <a:spLocks noGrp="1"/>
          </p:cNvSpPr>
          <p:nvPr>
            <p:ph sz="quarter" idx="1"/>
          </p:nvPr>
        </p:nvSpPr>
        <p:spPr>
          <a:xfrm>
            <a:off x="457200" y="171927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400051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fld id="{C5664C1E-53C6-446C-9C0C-22869796B399}" type="datetimeFigureOut">
              <a:rPr lang="en-US">
                <a:solidFill>
                  <a:srgbClr val="000000"/>
                </a:solidFill>
              </a:rPr>
              <a:pPr>
                <a:defRPr/>
              </a:pPr>
              <a:t>7/19/2020</a:t>
            </a:fld>
            <a:endParaRPr lang="en-US" altLang="en-US" dirty="0">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7EE9B0BB-1FE7-4D29-AF6A-BD744DB8589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869375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APHA-PPT_title_blue_1.png"/>
          <p:cNvPicPr>
            <a:picLocks noChangeAspect="1"/>
          </p:cNvPicPr>
          <p:nvPr userDrawn="1"/>
        </p:nvPicPr>
        <p:blipFill>
          <a:blip r:embed="rId2" cstate="print"/>
          <a:stretch>
            <a:fillRect/>
          </a:stretch>
        </p:blipFill>
        <p:spPr>
          <a:xfrm>
            <a:off x="0" y="11"/>
            <a:ext cx="9144000" cy="6043981"/>
          </a:xfrm>
          <a:prstGeom prst="rect">
            <a:avLst/>
          </a:prstGeom>
        </p:spPr>
      </p:pic>
      <p:sp>
        <p:nvSpPr>
          <p:cNvPr id="13" name="Text Placeholder 12"/>
          <p:cNvSpPr>
            <a:spLocks noGrp="1"/>
          </p:cNvSpPr>
          <p:nvPr>
            <p:ph type="body" sz="quarter" idx="13" hasCustomPrompt="1"/>
          </p:nvPr>
        </p:nvSpPr>
        <p:spPr>
          <a:xfrm>
            <a:off x="1246913"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3" name="Subtitle 2"/>
          <p:cNvSpPr>
            <a:spLocks noGrp="1"/>
          </p:cNvSpPr>
          <p:nvPr>
            <p:ph type="subTitle" idx="1" hasCustomPrompt="1"/>
          </p:nvPr>
        </p:nvSpPr>
        <p:spPr>
          <a:xfrm>
            <a:off x="1246911"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2" name="Title 1"/>
          <p:cNvSpPr>
            <a:spLocks noGrp="1"/>
          </p:cNvSpPr>
          <p:nvPr>
            <p:ph type="ctrTitle" hasCustomPrompt="1"/>
          </p:nvPr>
        </p:nvSpPr>
        <p:spPr>
          <a:xfrm>
            <a:off x="1246913" y="2362200"/>
            <a:ext cx="7342909" cy="2819400"/>
          </a:xfrm>
        </p:spPr>
        <p:txBody>
          <a:bodyPr/>
          <a:lstStyle>
            <a:lvl1pPr algn="l">
              <a:lnSpc>
                <a:spcPct val="80000"/>
              </a:lnSpc>
              <a:defRPr sz="5000" spc="100" baseline="0">
                <a:solidFill>
                  <a:schemeClr val="bg1"/>
                </a:solidFill>
                <a:latin typeface="Arial" pitchFamily="34" charset="0"/>
                <a:cs typeface="Arial" pitchFamily="34" charset="0"/>
              </a:defRPr>
            </a:lvl1pPr>
          </a:lstStyle>
          <a:p>
            <a:r>
              <a:rPr lang="en-US" dirty="0"/>
              <a:t>Presentation Title</a:t>
            </a:r>
            <a:br>
              <a:rPr lang="en-US" dirty="0"/>
            </a:br>
            <a:r>
              <a:rPr lang="en-US" dirty="0"/>
              <a:t>Here Presentation Title </a:t>
            </a:r>
            <a:br>
              <a:rPr lang="en-US" dirty="0"/>
            </a:br>
            <a:r>
              <a:rPr lang="en-US" dirty="0"/>
              <a:t>Here</a:t>
            </a:r>
            <a:br>
              <a:rPr lang="en-US" dirty="0"/>
            </a:br>
            <a:endParaRPr lang="en-US" dirty="0"/>
          </a:p>
        </p:txBody>
      </p:sp>
      <p:sp>
        <p:nvSpPr>
          <p:cNvPr id="17" name="Text Placeholder 16"/>
          <p:cNvSpPr>
            <a:spLocks noGrp="1"/>
          </p:cNvSpPr>
          <p:nvPr>
            <p:ph type="body" sz="quarter" idx="14"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Tree>
    <p:extLst>
      <p:ext uri="{BB962C8B-B14F-4D97-AF65-F5344CB8AC3E}">
        <p14:creationId xmlns:p14="http://schemas.microsoft.com/office/powerpoint/2010/main" val="70715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11" name="Picture 10" descr="APHA-PPT_end_blue_1.png"/>
          <p:cNvPicPr>
            <a:picLocks noChangeAspect="1"/>
          </p:cNvPicPr>
          <p:nvPr userDrawn="1"/>
        </p:nvPicPr>
        <p:blipFill>
          <a:blip r:embed="rId2" cstate="print"/>
          <a:stretch>
            <a:fillRect/>
          </a:stretch>
        </p:blipFill>
        <p:spPr>
          <a:xfrm>
            <a:off x="0" y="1365504"/>
            <a:ext cx="9144000" cy="4649216"/>
          </a:xfrm>
          <a:prstGeom prst="rect">
            <a:avLst/>
          </a:prstGeom>
        </p:spPr>
      </p:pic>
      <p:sp>
        <p:nvSpPr>
          <p:cNvPr id="13" name="Rectangle 12"/>
          <p:cNvSpPr/>
          <p:nvPr userDrawn="1"/>
        </p:nvSpPr>
        <p:spPr>
          <a:xfrm>
            <a:off x="734291" y="2224653"/>
            <a:ext cx="7162800" cy="700410"/>
          </a:xfrm>
          <a:prstGeom prst="rect">
            <a:avLst/>
          </a:prstGeom>
        </p:spPr>
        <p:txBody>
          <a:bodyPr wrap="square" lIns="99276" tIns="49638" rIns="99276" bIns="49638">
            <a:spAutoFit/>
          </a:bodyPr>
          <a:lstStyle/>
          <a:p>
            <a:pPr fontAlgn="base">
              <a:spcBef>
                <a:spcPts val="600"/>
              </a:spcBef>
              <a:spcAft>
                <a:spcPct val="0"/>
              </a:spcAft>
            </a:pPr>
            <a:endParaRPr lang="en-US" sz="1700" dirty="0">
              <a:solidFill>
                <a:srgbClr val="FFFFFF"/>
              </a:solidFill>
              <a:latin typeface="Times New Roman" pitchFamily="18" charset="0"/>
              <a:cs typeface="Times New Roman" pitchFamily="18" charset="0"/>
            </a:endParaRPr>
          </a:p>
          <a:p>
            <a:pPr fontAlgn="base">
              <a:spcBef>
                <a:spcPts val="600"/>
              </a:spcBef>
              <a:spcAft>
                <a:spcPct val="0"/>
              </a:spcAft>
            </a:pPr>
            <a:endParaRPr lang="en-US" sz="1700" dirty="0">
              <a:solidFill>
                <a:srgbClr val="FFFFFF"/>
              </a:solidFill>
              <a:latin typeface="Times New Roman" pitchFamily="18" charset="0"/>
              <a:cs typeface="Times New Roman" pitchFamily="18" charset="0"/>
            </a:endParaRPr>
          </a:p>
        </p:txBody>
      </p:sp>
      <p:sp>
        <p:nvSpPr>
          <p:cNvPr id="9" name="Title 1"/>
          <p:cNvSpPr txBox="1">
            <a:spLocks/>
          </p:cNvSpPr>
          <p:nvPr userDrawn="1"/>
        </p:nvSpPr>
        <p:spPr>
          <a:xfrm>
            <a:off x="429491" y="1524000"/>
            <a:ext cx="82296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pPr marL="186143" indent="186143" fontAlgn="base">
              <a:spcBef>
                <a:spcPct val="0"/>
              </a:spcBef>
              <a:spcAft>
                <a:spcPct val="0"/>
              </a:spcAft>
              <a:buClr>
                <a:srgbClr val="0070C0"/>
              </a:buClr>
            </a:pPr>
            <a:r>
              <a:rPr lang="en-US" dirty="0">
                <a:solidFill>
                  <a:srgbClr val="FFFFFF"/>
                </a:solidFill>
                <a:latin typeface="Arial Black" pitchFamily="34" charset="0"/>
              </a:rPr>
              <a:t>ABOUT APHA</a:t>
            </a:r>
          </a:p>
        </p:txBody>
      </p:sp>
      <p:sp>
        <p:nvSpPr>
          <p:cNvPr id="18" name="Content Placeholder 17"/>
          <p:cNvSpPr>
            <a:spLocks noGrp="1"/>
          </p:cNvSpPr>
          <p:nvPr>
            <p:ph sz="quarter" idx="14" hasCustomPrompt="1"/>
          </p:nvPr>
        </p:nvSpPr>
        <p:spPr>
          <a:xfrm>
            <a:off x="5541819" y="5181600"/>
            <a:ext cx="2840182" cy="304800"/>
          </a:xfrm>
        </p:spPr>
        <p:txBody>
          <a:bodyPr>
            <a:normAutofit/>
          </a:bodyPr>
          <a:lstStyle>
            <a:lvl1pPr>
              <a:buFontTx/>
              <a:buNone/>
              <a:defRPr sz="1200" baseline="0">
                <a:latin typeface="Times New Roman" pitchFamily="18" charset="0"/>
                <a:cs typeface="Times New Roman" pitchFamily="18" charset="0"/>
              </a:defRPr>
            </a:lvl1pPr>
            <a:lvl5pPr>
              <a:defRPr/>
            </a:lvl5pPr>
          </a:lstStyle>
          <a:p>
            <a:pPr lvl="0"/>
            <a:r>
              <a:rPr lang="en-US" dirty="0"/>
              <a:t>Name of Presenter</a:t>
            </a:r>
          </a:p>
        </p:txBody>
      </p:sp>
      <p:sp>
        <p:nvSpPr>
          <p:cNvPr id="19" name="Rectangle 18"/>
          <p:cNvSpPr/>
          <p:nvPr userDrawn="1"/>
        </p:nvSpPr>
        <p:spPr>
          <a:xfrm>
            <a:off x="3366655" y="5181600"/>
            <a:ext cx="3352800" cy="1192852"/>
          </a:xfrm>
          <a:prstGeom prst="rect">
            <a:avLst/>
          </a:prstGeom>
        </p:spPr>
        <p:txBody>
          <a:bodyPr wrap="square" lIns="99276" tIns="49638" rIns="99276" bIns="49638">
            <a:spAutoFit/>
          </a:bodyPr>
          <a:lstStyle/>
          <a:p>
            <a:pPr fontAlgn="base">
              <a:spcBef>
                <a:spcPct val="0"/>
              </a:spcBef>
              <a:spcAft>
                <a:spcPct val="0"/>
              </a:spcAft>
            </a:pPr>
            <a:r>
              <a:rPr lang="en-US" sz="1300" dirty="0">
                <a:solidFill>
                  <a:srgbClr val="000000"/>
                </a:solidFill>
                <a:latin typeface="Times New Roman" pitchFamily="18" charset="0"/>
                <a:cs typeface="Times New Roman" pitchFamily="18" charset="0"/>
              </a:rPr>
              <a:t>800 I Street, NW</a:t>
            </a:r>
          </a:p>
          <a:p>
            <a:pPr fontAlgn="base">
              <a:spcBef>
                <a:spcPct val="0"/>
              </a:spcBef>
              <a:spcAft>
                <a:spcPct val="0"/>
              </a:spcAft>
            </a:pPr>
            <a:r>
              <a:rPr lang="en-US" sz="1300" dirty="0">
                <a:solidFill>
                  <a:srgbClr val="000000"/>
                </a:solidFill>
                <a:latin typeface="Times New Roman" pitchFamily="18" charset="0"/>
                <a:cs typeface="Times New Roman" pitchFamily="18" charset="0"/>
              </a:rPr>
              <a:t>Washington, DC 20001-3710</a:t>
            </a:r>
          </a:p>
          <a:p>
            <a:pPr fontAlgn="base">
              <a:spcBef>
                <a:spcPct val="0"/>
              </a:spcBef>
              <a:spcAft>
                <a:spcPct val="0"/>
              </a:spcAft>
            </a:pPr>
            <a:r>
              <a:rPr lang="en-US" sz="1300" dirty="0">
                <a:solidFill>
                  <a:srgbClr val="000000"/>
                </a:solidFill>
                <a:latin typeface="Times New Roman" pitchFamily="18" charset="0"/>
                <a:cs typeface="Times New Roman" pitchFamily="18" charset="0"/>
              </a:rPr>
              <a:t>202-777-APHA  </a:t>
            </a:r>
            <a:r>
              <a:rPr lang="en-US" sz="1300" i="1" dirty="0">
                <a:solidFill>
                  <a:srgbClr val="000000"/>
                </a:solidFill>
                <a:latin typeface="Times New Roman" pitchFamily="18" charset="0"/>
                <a:cs typeface="Times New Roman" pitchFamily="18" charset="0"/>
              </a:rPr>
              <a:t>phone</a:t>
            </a:r>
          </a:p>
          <a:p>
            <a:pPr fontAlgn="base">
              <a:spcBef>
                <a:spcPct val="0"/>
              </a:spcBef>
              <a:spcAft>
                <a:spcPct val="0"/>
              </a:spcAft>
            </a:pPr>
            <a:r>
              <a:rPr lang="en-US" sz="1200" dirty="0">
                <a:solidFill>
                  <a:srgbClr val="0070C0"/>
                </a:solidFill>
                <a:latin typeface="Arial Black" pitchFamily="34" charset="0"/>
                <a:cs typeface="Arial" pitchFamily="34" charset="0"/>
              </a:rPr>
              <a:t>www.apha.org</a:t>
            </a:r>
          </a:p>
          <a:p>
            <a:pPr fontAlgn="base">
              <a:spcBef>
                <a:spcPct val="0"/>
              </a:spcBef>
              <a:spcAft>
                <a:spcPct val="0"/>
              </a:spcAft>
            </a:pPr>
            <a:endParaRPr lang="en-US" dirty="0">
              <a:solidFill>
                <a:srgbClr val="000000"/>
              </a:solidFill>
            </a:endParaRPr>
          </a:p>
        </p:txBody>
      </p:sp>
      <p:sp>
        <p:nvSpPr>
          <p:cNvPr id="20" name="Rectangle 19">
            <a:hlinkClick r:id="rId3"/>
          </p:cNvPr>
          <p:cNvSpPr/>
          <p:nvPr userDrawn="1"/>
        </p:nvSpPr>
        <p:spPr>
          <a:xfrm>
            <a:off x="3375995" y="5925640"/>
            <a:ext cx="1371600" cy="2743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9276" tIns="49638" rIns="99276" bIns="49638" rtlCol="0" anchor="ctr"/>
          <a:lstStyle/>
          <a:p>
            <a:pPr algn="ctr" fontAlgn="base">
              <a:spcBef>
                <a:spcPct val="0"/>
              </a:spcBef>
              <a:spcAft>
                <a:spcPct val="0"/>
              </a:spcAft>
            </a:pPr>
            <a:endParaRPr lang="en-US" dirty="0">
              <a:solidFill>
                <a:srgbClr val="FFFFFF"/>
              </a:solidFill>
            </a:endParaRPr>
          </a:p>
        </p:txBody>
      </p:sp>
      <p:sp>
        <p:nvSpPr>
          <p:cNvPr id="22" name="Text Placeholder 21"/>
          <p:cNvSpPr>
            <a:spLocks noGrp="1"/>
          </p:cNvSpPr>
          <p:nvPr>
            <p:ph type="body" sz="quarter" idx="15" hasCustomPrompt="1"/>
          </p:nvPr>
        </p:nvSpPr>
        <p:spPr>
          <a:xfrm>
            <a:off x="5541819" y="5486400"/>
            <a:ext cx="2840182" cy="228600"/>
          </a:xfrm>
        </p:spPr>
        <p:txBody>
          <a:bodyPr>
            <a:noAutofit/>
          </a:bodyPr>
          <a:lstStyle>
            <a:lvl1pPr>
              <a:buNone/>
              <a:defRPr sz="1200">
                <a:latin typeface="Times New Roman" pitchFamily="18" charset="0"/>
                <a:cs typeface="Times New Roman" pitchFamily="18" charset="0"/>
              </a:defRPr>
            </a:lvl1pPr>
          </a:lstStyle>
          <a:p>
            <a:pPr lvl="0"/>
            <a:r>
              <a:rPr lang="en-US" dirty="0"/>
              <a:t>Position of Presenter</a:t>
            </a:r>
          </a:p>
        </p:txBody>
      </p:sp>
      <p:sp>
        <p:nvSpPr>
          <p:cNvPr id="24" name="Text Placeholder 23"/>
          <p:cNvSpPr>
            <a:spLocks noGrp="1"/>
          </p:cNvSpPr>
          <p:nvPr>
            <p:ph type="body" sz="quarter" idx="16" hasCustomPrompt="1"/>
          </p:nvPr>
        </p:nvSpPr>
        <p:spPr>
          <a:xfrm>
            <a:off x="5541819" y="5715000"/>
            <a:ext cx="2840182" cy="304800"/>
          </a:xfrm>
        </p:spPr>
        <p:txBody>
          <a:bodyPr>
            <a:normAutofit/>
          </a:bodyPr>
          <a:lstStyle>
            <a:lvl1pPr>
              <a:buNone/>
              <a:defRPr sz="1200" baseline="0">
                <a:latin typeface="Times New Roman" pitchFamily="18" charset="0"/>
                <a:cs typeface="Times New Roman" pitchFamily="18" charset="0"/>
              </a:defRPr>
            </a:lvl1pPr>
          </a:lstStyle>
          <a:p>
            <a:pPr lvl="0"/>
            <a:r>
              <a:rPr lang="en-US" dirty="0"/>
              <a:t>Email address of Presenter</a:t>
            </a:r>
          </a:p>
        </p:txBody>
      </p:sp>
      <p:sp>
        <p:nvSpPr>
          <p:cNvPr id="15" name="Rectangle 14"/>
          <p:cNvSpPr/>
          <p:nvPr userDrawn="1"/>
        </p:nvSpPr>
        <p:spPr>
          <a:xfrm>
            <a:off x="762001" y="2209809"/>
            <a:ext cx="6303818" cy="3247043"/>
          </a:xfrm>
          <a:prstGeom prst="rect">
            <a:avLst/>
          </a:prstGeom>
        </p:spPr>
        <p:txBody>
          <a:bodyPr wrap="square">
            <a:spAutoFit/>
          </a:bodyPr>
          <a:lstStyle/>
          <a:p>
            <a:pPr fontAlgn="base">
              <a:spcBef>
                <a:spcPts val="600"/>
              </a:spcBef>
              <a:spcAft>
                <a:spcPct val="0"/>
              </a:spcAft>
            </a:pPr>
            <a:r>
              <a:rPr lang="en-US" dirty="0">
                <a:solidFill>
                  <a:srgbClr val="FFFFFF"/>
                </a:solidFill>
                <a:latin typeface="Times New Roman" pitchFamily="18" charset="0"/>
                <a:cs typeface="Times New Roman" pitchFamily="18" charset="0"/>
              </a:rPr>
              <a:t>The American Public Health Association champions the health of all </a:t>
            </a:r>
          </a:p>
          <a:p>
            <a:pPr fontAlgn="base">
              <a:spcBef>
                <a:spcPts val="600"/>
              </a:spcBef>
              <a:spcAft>
                <a:spcPct val="0"/>
              </a:spcAft>
            </a:pPr>
            <a:r>
              <a:rPr lang="en-US" dirty="0">
                <a:solidFill>
                  <a:srgbClr val="FFFFFF"/>
                </a:solidFill>
                <a:latin typeface="Times New Roman" pitchFamily="18" charset="0"/>
                <a:cs typeface="Times New Roman" pitchFamily="18" charset="0"/>
              </a:rPr>
              <a:t>people and all communities. We strengthen the profession of public </a:t>
            </a:r>
          </a:p>
          <a:p>
            <a:pPr fontAlgn="base">
              <a:spcBef>
                <a:spcPts val="600"/>
              </a:spcBef>
              <a:spcAft>
                <a:spcPct val="0"/>
              </a:spcAft>
            </a:pPr>
            <a:r>
              <a:rPr lang="en-US" dirty="0">
                <a:solidFill>
                  <a:srgbClr val="FFFFFF"/>
                </a:solidFill>
                <a:latin typeface="Times New Roman" pitchFamily="18" charset="0"/>
                <a:cs typeface="Times New Roman" pitchFamily="18" charset="0"/>
              </a:rPr>
              <a:t>health, promote best practices and share the latest public health </a:t>
            </a:r>
          </a:p>
          <a:p>
            <a:pPr fontAlgn="base">
              <a:spcBef>
                <a:spcPts val="600"/>
              </a:spcBef>
              <a:spcAft>
                <a:spcPct val="0"/>
              </a:spcAft>
            </a:pPr>
            <a:r>
              <a:rPr lang="en-US" dirty="0">
                <a:solidFill>
                  <a:srgbClr val="FFFFFF"/>
                </a:solidFill>
                <a:latin typeface="Times New Roman" pitchFamily="18" charset="0"/>
                <a:cs typeface="Times New Roman" pitchFamily="18" charset="0"/>
              </a:rPr>
              <a:t>research and information. We are the only organization that influences </a:t>
            </a:r>
          </a:p>
          <a:p>
            <a:pPr fontAlgn="base">
              <a:spcBef>
                <a:spcPts val="600"/>
              </a:spcBef>
              <a:spcAft>
                <a:spcPct val="0"/>
              </a:spcAft>
            </a:pPr>
            <a:r>
              <a:rPr lang="en-US" dirty="0">
                <a:solidFill>
                  <a:srgbClr val="FFFFFF"/>
                </a:solidFill>
                <a:latin typeface="Times New Roman" pitchFamily="18" charset="0"/>
                <a:cs typeface="Times New Roman" pitchFamily="18" charset="0"/>
              </a:rPr>
              <a:t>federal policy, has a 140-plus year perspective and brings together </a:t>
            </a:r>
          </a:p>
          <a:p>
            <a:pPr fontAlgn="base">
              <a:spcBef>
                <a:spcPts val="600"/>
              </a:spcBef>
              <a:spcAft>
                <a:spcPct val="0"/>
              </a:spcAft>
            </a:pPr>
            <a:r>
              <a:rPr lang="en-US" dirty="0">
                <a:solidFill>
                  <a:srgbClr val="FFFFFF"/>
                </a:solidFill>
                <a:latin typeface="Times New Roman" pitchFamily="18" charset="0"/>
                <a:cs typeface="Times New Roman" pitchFamily="18" charset="0"/>
              </a:rPr>
              <a:t>members from all fields of public health. Learn more at www.apha.org.</a:t>
            </a:r>
          </a:p>
        </p:txBody>
      </p:sp>
    </p:spTree>
    <p:extLst>
      <p:ext uri="{BB962C8B-B14F-4D97-AF65-F5344CB8AC3E}">
        <p14:creationId xmlns:p14="http://schemas.microsoft.com/office/powerpoint/2010/main" val="3149294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dirty="0"/>
          </a:p>
        </p:txBody>
      </p:sp>
      <p:grpSp>
        <p:nvGrpSpPr>
          <p:cNvPr id="5" name="Group 8"/>
          <p:cNvGrpSpPr>
            <a:grpSpLocks/>
          </p:cNvGrpSpPr>
          <p:nvPr/>
        </p:nvGrpSpPr>
        <p:grpSpPr bwMode="auto">
          <a:xfrm>
            <a:off x="7493006"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dirty="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dirty="0"/>
          </a:p>
        </p:txBody>
      </p:sp>
      <p:sp>
        <p:nvSpPr>
          <p:cNvPr id="32665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32666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fontAlgn="base">
              <a:spcBef>
                <a:spcPct val="0"/>
              </a:spcBef>
              <a:spcAft>
                <a:spcPct val="0"/>
              </a:spcAft>
              <a:defRPr/>
            </a:pPr>
            <a:endParaRPr lang="en-US" altLang="en-US" dirty="0">
              <a:solidFill>
                <a:srgbClr val="000000"/>
              </a:solidFill>
            </a:endParaRPr>
          </a:p>
        </p:txBody>
      </p:sp>
      <p:sp>
        <p:nvSpPr>
          <p:cNvPr id="40" name="Rectangle 7"/>
          <p:cNvSpPr>
            <a:spLocks noGrp="1" noChangeArrowheads="1"/>
          </p:cNvSpPr>
          <p:nvPr>
            <p:ph type="sldNum" sz="quarter" idx="12"/>
          </p:nvPr>
        </p:nvSpPr>
        <p:spPr/>
        <p:txBody>
          <a:bodyPr/>
          <a:lstStyle>
            <a:lvl1pPr>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351E6210-979C-42AA-99B7-07B1CDC9A125}" type="datetimeFigureOut">
              <a:rPr lang="en-US" smtClean="0">
                <a:solidFill>
                  <a:srgbClr val="000000"/>
                </a:solidFill>
              </a:rPr>
              <a:pPr>
                <a:defRPr/>
              </a:pPr>
              <a:t>7/19/2020</a:t>
            </a:fld>
            <a:endParaRPr lang="en-US" alt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7719883-8202-4A68-B0C7-05197C911DF6}" type="slidenum">
              <a:rPr lang="en-US" altLang="en-US" smtClean="0">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1" name="Picture 10" descr="APHA-PPT_divide_red_1b.png"/>
          <p:cNvPicPr>
            <a:picLocks noChangeAspect="1"/>
          </p:cNvPicPr>
          <p:nvPr/>
        </p:nvPicPr>
        <p:blipFill>
          <a:blip r:embed="rId2" cstate="print"/>
          <a:stretch>
            <a:fillRect/>
          </a:stretch>
        </p:blipFill>
        <p:spPr>
          <a:xfrm>
            <a:off x="2062" y="1463040"/>
            <a:ext cx="9139885" cy="4647823"/>
          </a:xfrm>
          <a:prstGeom prst="rect">
            <a:avLst/>
          </a:prstGeom>
        </p:spPr>
      </p:pic>
      <p:sp>
        <p:nvSpPr>
          <p:cNvPr id="13" name="Text Placeholder 12"/>
          <p:cNvSpPr>
            <a:spLocks noGrp="1"/>
          </p:cNvSpPr>
          <p:nvPr>
            <p:ph type="body" sz="quarter" idx="13" hasCustomPrompt="1"/>
          </p:nvPr>
        </p:nvSpPr>
        <p:spPr>
          <a:xfrm>
            <a:off x="692728" y="2133600"/>
            <a:ext cx="5541818" cy="1143000"/>
          </a:xfrm>
        </p:spPr>
        <p:txBody>
          <a:bodyPr/>
          <a:lstStyle>
            <a:lvl1pPr>
              <a:buNone/>
              <a:defRPr baseline="0">
                <a:solidFill>
                  <a:schemeClr val="bg1"/>
                </a:solidFill>
                <a:latin typeface="Arial" pitchFamily="34" charset="0"/>
                <a:cs typeface="Arial" pitchFamily="34" charset="0"/>
              </a:defRPr>
            </a:lvl1pPr>
            <a:lvl5pPr>
              <a:defRPr/>
            </a:lvl5pPr>
          </a:lstStyle>
          <a:p>
            <a:pPr lvl="0"/>
            <a:r>
              <a:rPr lang="en-US" dirty="0"/>
              <a:t>Your Section Title Here Title</a:t>
            </a:r>
          </a:p>
          <a:p>
            <a:pPr lvl="0"/>
            <a:r>
              <a:rPr lang="en-US" dirty="0"/>
              <a:t>Here</a:t>
            </a:r>
          </a:p>
        </p:txBody>
      </p:sp>
      <p:sp>
        <p:nvSpPr>
          <p:cNvPr id="15" name="Text Placeholder 14"/>
          <p:cNvSpPr>
            <a:spLocks noGrp="1"/>
          </p:cNvSpPr>
          <p:nvPr>
            <p:ph type="body" sz="quarter" idx="14" hasCustomPrompt="1"/>
          </p:nvPr>
        </p:nvSpPr>
        <p:spPr>
          <a:xfrm>
            <a:off x="692731" y="685800"/>
            <a:ext cx="1801091" cy="533400"/>
          </a:xfrm>
        </p:spPr>
        <p:txBody>
          <a:bodyPr>
            <a:normAutofit/>
          </a:bodyPr>
          <a:lstStyle>
            <a:lvl1pPr>
              <a:buNone/>
              <a:defRPr sz="3000" baseline="0">
                <a:solidFill>
                  <a:schemeClr val="bg1">
                    <a:lumMod val="65000"/>
                  </a:schemeClr>
                </a:solidFill>
                <a:latin typeface="Arial Narrow" pitchFamily="34" charset="0"/>
              </a:defRPr>
            </a:lvl1pPr>
          </a:lstStyle>
          <a:p>
            <a:pPr lvl="0"/>
            <a:r>
              <a:rPr lang="en-US" dirty="0"/>
              <a:t>SECTION #:</a:t>
            </a:r>
          </a:p>
        </p:txBody>
      </p:sp>
    </p:spTree>
    <p:extLst>
      <p:ext uri="{BB962C8B-B14F-4D97-AF65-F5344CB8AC3E}">
        <p14:creationId xmlns:p14="http://schemas.microsoft.com/office/powerpoint/2010/main" val="27492554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6C87536B-D3C9-46A1-9341-89462DC42991}" type="datetimeFigureOut">
              <a:rPr lang="en-US" smtClean="0">
                <a:solidFill>
                  <a:srgbClr val="000000"/>
                </a:solidFill>
              </a:rPr>
              <a:pPr>
                <a:defRPr/>
              </a:pPr>
              <a:t>7/19/2020</a:t>
            </a:fld>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068FCBE-68C0-4F92-8378-BBA5CCC567CF}" type="slidenum">
              <a:rPr lang="en-US" altLang="en-US" smtClean="0">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dirty="0">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dirty="0">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dirty="0">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50"/>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50"/>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dirty="0">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pic>
        <p:nvPicPr>
          <p:cNvPr id="5" name="Picture 4" descr="APHA-PPT_divide_yellow_1.png"/>
          <p:cNvPicPr>
            <a:picLocks noChangeAspect="1"/>
          </p:cNvPicPr>
          <p:nvPr/>
        </p:nvPicPr>
        <p:blipFill>
          <a:blip r:embed="rId2" cstate="print"/>
          <a:stretch>
            <a:fillRect/>
          </a:stretch>
        </p:blipFill>
        <p:spPr>
          <a:xfrm>
            <a:off x="2062" y="1463040"/>
            <a:ext cx="9139885" cy="4647823"/>
          </a:xfrm>
          <a:prstGeom prst="rect">
            <a:avLst/>
          </a:prstGeom>
        </p:spPr>
      </p:pic>
      <p:sp>
        <p:nvSpPr>
          <p:cNvPr id="6" name="Text Placeholder 14"/>
          <p:cNvSpPr>
            <a:spLocks noGrp="1"/>
          </p:cNvSpPr>
          <p:nvPr>
            <p:ph type="body" sz="quarter" idx="14" hasCustomPrompt="1"/>
          </p:nvPr>
        </p:nvSpPr>
        <p:spPr>
          <a:xfrm>
            <a:off x="692731" y="685800"/>
            <a:ext cx="1801091" cy="533400"/>
          </a:xfrm>
        </p:spPr>
        <p:txBody>
          <a:bodyPr>
            <a:normAutofit/>
          </a:bodyPr>
          <a:lstStyle>
            <a:lvl1pPr>
              <a:buNone/>
              <a:defRPr sz="3000" baseline="0">
                <a:solidFill>
                  <a:schemeClr val="bg1">
                    <a:lumMod val="65000"/>
                  </a:schemeClr>
                </a:solidFill>
                <a:latin typeface="Arial Narrow" pitchFamily="34" charset="0"/>
              </a:defRPr>
            </a:lvl1pPr>
          </a:lstStyle>
          <a:p>
            <a:pPr lvl="0"/>
            <a:r>
              <a:rPr lang="en-US" dirty="0"/>
              <a:t>SECTION #:</a:t>
            </a:r>
          </a:p>
        </p:txBody>
      </p:sp>
      <p:sp>
        <p:nvSpPr>
          <p:cNvPr id="7" name="Text Placeholder 12"/>
          <p:cNvSpPr>
            <a:spLocks noGrp="1"/>
          </p:cNvSpPr>
          <p:nvPr>
            <p:ph type="body" sz="quarter" idx="15" hasCustomPrompt="1"/>
          </p:nvPr>
        </p:nvSpPr>
        <p:spPr>
          <a:xfrm>
            <a:off x="692728" y="2133600"/>
            <a:ext cx="5541818" cy="1143000"/>
          </a:xfrm>
        </p:spPr>
        <p:txBody>
          <a:bodyPr/>
          <a:lstStyle>
            <a:lvl1pPr>
              <a:buNone/>
              <a:defRPr baseline="0">
                <a:solidFill>
                  <a:schemeClr val="bg1"/>
                </a:solidFill>
                <a:latin typeface="Arial" pitchFamily="34" charset="0"/>
                <a:cs typeface="Arial" pitchFamily="34" charset="0"/>
              </a:defRPr>
            </a:lvl1pPr>
            <a:lvl5pPr>
              <a:defRPr/>
            </a:lvl5pPr>
          </a:lstStyle>
          <a:p>
            <a:pPr lvl="0"/>
            <a:r>
              <a:rPr lang="en-US" dirty="0"/>
              <a:t>Your Section Title Here Title</a:t>
            </a:r>
          </a:p>
          <a:p>
            <a:pPr lvl="0"/>
            <a:r>
              <a:rPr lang="en-US" dirty="0"/>
              <a:t>Here</a:t>
            </a:r>
          </a:p>
        </p:txBody>
      </p:sp>
      <p:pic>
        <p:nvPicPr>
          <p:cNvPr id="8" name="Picture 7" descr="APHA-PPT_divide_red_1b.png"/>
          <p:cNvPicPr>
            <a:picLocks noChangeAspect="1"/>
          </p:cNvPicPr>
          <p:nvPr userDrawn="1"/>
        </p:nvPicPr>
        <p:blipFill>
          <a:blip r:embed="rId3" cstate="print"/>
          <a:stretch>
            <a:fillRect/>
          </a:stretch>
        </p:blipFill>
        <p:spPr>
          <a:xfrm>
            <a:off x="2062" y="1463040"/>
            <a:ext cx="9139885" cy="4647823"/>
          </a:xfrm>
          <a:prstGeom prst="rect">
            <a:avLst/>
          </a:prstGeom>
        </p:spPr>
      </p:pic>
    </p:spTree>
    <p:extLst>
      <p:ext uri="{BB962C8B-B14F-4D97-AF65-F5344CB8AC3E}">
        <p14:creationId xmlns:p14="http://schemas.microsoft.com/office/powerpoint/2010/main" val="28226097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dirty="0">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50"/>
            <a:ext cx="82296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dirty="0">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Content Placeholder 2"/>
          <p:cNvSpPr>
            <a:spLocks noGrp="1"/>
          </p:cNvSpPr>
          <p:nvPr>
            <p:ph sz="quarter" idx="1"/>
          </p:nvPr>
        </p:nvSpPr>
        <p:spPr>
          <a:xfrm>
            <a:off x="457200" y="1719275"/>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4000512"/>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en-US" dirty="0">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6" descr="APHA-PPT_title_blue_1.png"/>
          <p:cNvPicPr>
            <a:picLocks noChangeAspect="1"/>
          </p:cNvPicPr>
          <p:nvPr/>
        </p:nvPicPr>
        <p:blipFill>
          <a:blip r:embed="rId2" cstate="print"/>
          <a:stretch>
            <a:fillRect/>
          </a:stretch>
        </p:blipFill>
        <p:spPr>
          <a:xfrm>
            <a:off x="0" y="13"/>
            <a:ext cx="9144000" cy="6043981"/>
          </a:xfrm>
          <a:prstGeom prst="rect">
            <a:avLst/>
          </a:prstGeom>
        </p:spPr>
      </p:pic>
      <p:sp>
        <p:nvSpPr>
          <p:cNvPr id="13" name="Text Placeholder 12"/>
          <p:cNvSpPr>
            <a:spLocks noGrp="1"/>
          </p:cNvSpPr>
          <p:nvPr>
            <p:ph type="body" sz="quarter" idx="13" hasCustomPrompt="1"/>
          </p:nvPr>
        </p:nvSpPr>
        <p:spPr>
          <a:xfrm>
            <a:off x="1246913"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3" name="Subtitle 2"/>
          <p:cNvSpPr>
            <a:spLocks noGrp="1"/>
          </p:cNvSpPr>
          <p:nvPr>
            <p:ph type="subTitle" idx="1" hasCustomPrompt="1"/>
          </p:nvPr>
        </p:nvSpPr>
        <p:spPr>
          <a:xfrm>
            <a:off x="1246911"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2" name="Title 1"/>
          <p:cNvSpPr>
            <a:spLocks noGrp="1"/>
          </p:cNvSpPr>
          <p:nvPr>
            <p:ph type="ctrTitle" hasCustomPrompt="1"/>
          </p:nvPr>
        </p:nvSpPr>
        <p:spPr>
          <a:xfrm>
            <a:off x="1246913" y="2362200"/>
            <a:ext cx="7342909" cy="2819400"/>
          </a:xfrm>
        </p:spPr>
        <p:txBody>
          <a:bodyPr/>
          <a:lstStyle>
            <a:lvl1pPr algn="l">
              <a:lnSpc>
                <a:spcPct val="80000"/>
              </a:lnSpc>
              <a:defRPr sz="5000" spc="100" baseline="0">
                <a:solidFill>
                  <a:schemeClr val="bg1"/>
                </a:solidFill>
                <a:latin typeface="Arial" pitchFamily="34" charset="0"/>
                <a:cs typeface="Arial" pitchFamily="34" charset="0"/>
              </a:defRPr>
            </a:lvl1pPr>
          </a:lstStyle>
          <a:p>
            <a:r>
              <a:rPr lang="en-US" dirty="0"/>
              <a:t>Presentation Title</a:t>
            </a:r>
            <a:br>
              <a:rPr lang="en-US" dirty="0"/>
            </a:br>
            <a:r>
              <a:rPr lang="en-US" dirty="0"/>
              <a:t>Here Presentation Title </a:t>
            </a:r>
            <a:br>
              <a:rPr lang="en-US" dirty="0"/>
            </a:br>
            <a:r>
              <a:rPr lang="en-US" dirty="0"/>
              <a:t>Here</a:t>
            </a:r>
            <a:br>
              <a:rPr lang="en-US" dirty="0"/>
            </a:br>
            <a:endParaRPr lang="en-US" dirty="0"/>
          </a:p>
        </p:txBody>
      </p:sp>
      <p:sp>
        <p:nvSpPr>
          <p:cNvPr id="17" name="Text Placeholder 16"/>
          <p:cNvSpPr>
            <a:spLocks noGrp="1"/>
          </p:cNvSpPr>
          <p:nvPr>
            <p:ph type="body" sz="quarter" idx="14"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pic>
        <p:nvPicPr>
          <p:cNvPr id="8" name="Picture 7" descr="APHA-PPT_title_blue_1.png"/>
          <p:cNvPicPr>
            <a:picLocks noChangeAspect="1"/>
          </p:cNvPicPr>
          <p:nvPr userDrawn="1"/>
        </p:nvPicPr>
        <p:blipFill>
          <a:blip r:embed="rId2" cstate="print"/>
          <a:stretch>
            <a:fillRect/>
          </a:stretch>
        </p:blipFill>
        <p:spPr>
          <a:xfrm>
            <a:off x="0" y="11"/>
            <a:ext cx="9144000" cy="6043981"/>
          </a:xfrm>
          <a:prstGeom prst="rect">
            <a:avLst/>
          </a:prstGeom>
        </p:spPr>
      </p:pic>
    </p:spTree>
    <p:extLst>
      <p:ext uri="{BB962C8B-B14F-4D97-AF65-F5344CB8AC3E}">
        <p14:creationId xmlns:p14="http://schemas.microsoft.com/office/powerpoint/2010/main" val="3368926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11" name="Picture 10" descr="APHA-PPT_footer_blue_1.png"/>
          <p:cNvPicPr>
            <a:picLocks noChangeAspect="1"/>
          </p:cNvPicPr>
          <p:nvPr/>
        </p:nvPicPr>
        <p:blipFill>
          <a:blip r:embed="rId2" cstate="print"/>
          <a:stretch>
            <a:fillRect/>
          </a:stretch>
        </p:blipFill>
        <p:spPr>
          <a:xfrm>
            <a:off x="0" y="5824118"/>
            <a:ext cx="9144000" cy="1033882"/>
          </a:xfrm>
          <a:prstGeom prst="rect">
            <a:avLst/>
          </a:prstGeom>
        </p:spPr>
      </p:pic>
      <p:sp>
        <p:nvSpPr>
          <p:cNvPr id="13" name="Text Placeholder 12"/>
          <p:cNvSpPr>
            <a:spLocks noGrp="1"/>
          </p:cNvSpPr>
          <p:nvPr>
            <p:ph type="body" sz="quarter" idx="16" hasCustomPrompt="1"/>
          </p:nvPr>
        </p:nvSpPr>
        <p:spPr>
          <a:xfrm>
            <a:off x="207822" y="5334000"/>
            <a:ext cx="8520545" cy="838200"/>
          </a:xfrm>
        </p:spPr>
        <p:txBody>
          <a:bodyPr>
            <a:noAutofit/>
          </a:bodyPr>
          <a:lstStyle>
            <a:lvl1pPr>
              <a:spcBef>
                <a:spcPts val="100"/>
              </a:spcBef>
              <a:buNone/>
              <a:defRPr sz="1000" baseline="0">
                <a:latin typeface="Times New Roman" pitchFamily="18" charset="0"/>
                <a:cs typeface="Times New Roman" pitchFamily="18" charset="0"/>
              </a:defRPr>
            </a:lvl1pPr>
          </a:lstStyle>
          <a:p>
            <a:pPr lvl="0"/>
            <a:r>
              <a:rPr lang="en-US" dirty="0"/>
              <a:t>1 Explanation of superscript Explanation of superscript Explanation of superscript Explanation of superscript Explanation of superscript Explanation of superscript</a:t>
            </a:r>
          </a:p>
          <a:p>
            <a:pPr lvl="0"/>
            <a:r>
              <a:rPr lang="en-US" dirty="0"/>
              <a:t>Explanation superscript Explanation of superscript Explanation of superscript Explanation of superscript Explanation of superscript</a:t>
            </a:r>
          </a:p>
          <a:p>
            <a:pPr lvl="0"/>
            <a:endParaRPr lang="en-US" dirty="0"/>
          </a:p>
        </p:txBody>
      </p:sp>
      <p:sp>
        <p:nvSpPr>
          <p:cNvPr id="25" name="Content Placeholder 24"/>
          <p:cNvSpPr>
            <a:spLocks noGrp="1"/>
          </p:cNvSpPr>
          <p:nvPr>
            <p:ph sz="quarter" idx="21" hasCustomPrompt="1"/>
          </p:nvPr>
        </p:nvSpPr>
        <p:spPr>
          <a:xfrm>
            <a:off x="207818" y="5791200"/>
            <a:ext cx="8312727" cy="381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000">
                <a:latin typeface="Times New Roman" pitchFamily="18" charset="0"/>
                <a:cs typeface="Times New Roman" pitchFamily="18"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2 Explanation of superscript Explanation of superscript Explanation of superscript Explanation of superscript Explanation of superscript</a:t>
            </a:r>
          </a:p>
          <a:p>
            <a:pPr lvl="0"/>
            <a:endParaRPr lang="en-US" dirty="0"/>
          </a:p>
        </p:txBody>
      </p:sp>
      <p:sp>
        <p:nvSpPr>
          <p:cNvPr id="30" name="Content Placeholder 28"/>
          <p:cNvSpPr>
            <a:spLocks noGrp="1"/>
          </p:cNvSpPr>
          <p:nvPr>
            <p:ph sz="quarter" idx="24" hasCustomPrompt="1"/>
          </p:nvPr>
        </p:nvSpPr>
        <p:spPr>
          <a:xfrm>
            <a:off x="1039092" y="1828800"/>
            <a:ext cx="6511636" cy="2743200"/>
          </a:xfrm>
        </p:spPr>
        <p:txBody>
          <a:bodyPr>
            <a:normAutofit/>
          </a:bodyPr>
          <a:lstStyle>
            <a:lvl1pPr>
              <a:lnSpc>
                <a:spcPct val="100000"/>
              </a:lnSpc>
              <a:spcBef>
                <a:spcPts val="1200"/>
              </a:spcBef>
              <a:buClr>
                <a:srgbClr val="0070C0"/>
              </a:buClr>
              <a:buSzPct val="120000"/>
              <a:buFont typeface="Arial" pitchFamily="34" charset="0"/>
              <a:buChar char="•"/>
              <a:defRPr sz="2400" baseline="0">
                <a:latin typeface="Arial" pitchFamily="34" charset="0"/>
                <a:cs typeface="Arial" pitchFamily="34" charset="0"/>
              </a:defRPr>
            </a:lvl1pPr>
          </a:lstStyle>
          <a:p>
            <a:pPr lvl="0"/>
            <a:r>
              <a:rPr lang="en-US" dirty="0"/>
              <a:t>Your Text Your Text Your Text Your Text Your Text Your text Your Text Your Text</a:t>
            </a:r>
          </a:p>
          <a:p>
            <a:pPr lvl="0"/>
            <a:r>
              <a:rPr lang="en-US" dirty="0"/>
              <a:t>Your Text Your Text Your Text Your Text Your Text Your Text Your Text Your Text</a:t>
            </a:r>
          </a:p>
          <a:p>
            <a:pPr lvl="0"/>
            <a:r>
              <a:rPr lang="en-US" dirty="0"/>
              <a:t>Your Text Your Text Your Text Your Text Your Text </a:t>
            </a:r>
          </a:p>
        </p:txBody>
      </p:sp>
      <p:sp>
        <p:nvSpPr>
          <p:cNvPr id="14" name="Content Placeholder 28"/>
          <p:cNvSpPr>
            <a:spLocks noGrp="1"/>
          </p:cNvSpPr>
          <p:nvPr>
            <p:ph sz="quarter" idx="27" hasCustomPrompt="1"/>
          </p:nvPr>
        </p:nvSpPr>
        <p:spPr>
          <a:xfrm>
            <a:off x="969819" y="609600"/>
            <a:ext cx="6511636" cy="381000"/>
          </a:xfrm>
        </p:spPr>
        <p:txBody>
          <a:bodyPr>
            <a:noAutofit/>
          </a:bodyPr>
          <a:lstStyle>
            <a:lvl1pPr>
              <a:lnSpc>
                <a:spcPct val="100000"/>
              </a:lnSpc>
              <a:spcBef>
                <a:spcPts val="1200"/>
              </a:spcBef>
              <a:buClr>
                <a:srgbClr val="0070C0"/>
              </a:buClr>
              <a:buSzPct val="120000"/>
              <a:buFont typeface="Arial" pitchFamily="34" charset="0"/>
              <a:buNone/>
              <a:defRPr sz="2000" b="1" baseline="0">
                <a:solidFill>
                  <a:srgbClr val="0070C0"/>
                </a:solidFill>
                <a:latin typeface="Arial Black" pitchFamily="34" charset="0"/>
                <a:cs typeface="Arial" pitchFamily="34" charset="0"/>
              </a:defRPr>
            </a:lvl1pPr>
          </a:lstStyle>
          <a:p>
            <a:pPr lvl="0"/>
            <a:r>
              <a:rPr lang="en-US" dirty="0"/>
              <a:t>SLIDE TITLE:</a:t>
            </a:r>
          </a:p>
        </p:txBody>
      </p:sp>
      <p:sp>
        <p:nvSpPr>
          <p:cNvPr id="16" name="Content Placeholder 28"/>
          <p:cNvSpPr>
            <a:spLocks noGrp="1"/>
          </p:cNvSpPr>
          <p:nvPr>
            <p:ph sz="quarter" idx="28" hasCustomPrompt="1"/>
          </p:nvPr>
        </p:nvSpPr>
        <p:spPr>
          <a:xfrm>
            <a:off x="969819" y="990600"/>
            <a:ext cx="6511636" cy="381000"/>
          </a:xfrm>
        </p:spPr>
        <p:txBody>
          <a:bodyPr>
            <a:noAutofit/>
          </a:bodyPr>
          <a:lstStyle>
            <a:lvl1pPr>
              <a:lnSpc>
                <a:spcPct val="100000"/>
              </a:lnSpc>
              <a:spcBef>
                <a:spcPts val="1200"/>
              </a:spcBef>
              <a:buClr>
                <a:srgbClr val="0070C0"/>
              </a:buClr>
              <a:buSzPct val="120000"/>
              <a:buFont typeface="Arial" pitchFamily="34" charset="0"/>
              <a:buNone/>
              <a:defRPr sz="3000" baseline="0">
                <a:latin typeface="Arial Black" pitchFamily="34" charset="0"/>
                <a:cs typeface="Arial" pitchFamily="34" charset="0"/>
              </a:defRPr>
            </a:lvl1pPr>
          </a:lstStyle>
          <a:p>
            <a:pPr lvl="0"/>
            <a:r>
              <a:rPr lang="en-US" dirty="0"/>
              <a:t>SLIDE SUBTITLE:</a:t>
            </a:r>
          </a:p>
        </p:txBody>
      </p:sp>
      <p:pic>
        <p:nvPicPr>
          <p:cNvPr id="8" name="Picture 7" descr="APHA-PPT_footer_blue_1.png"/>
          <p:cNvPicPr>
            <a:picLocks noChangeAspect="1"/>
          </p:cNvPicPr>
          <p:nvPr userDrawn="1"/>
        </p:nvPicPr>
        <p:blipFill>
          <a:blip r:embed="rId2" cstate="print"/>
          <a:stretch>
            <a:fillRect/>
          </a:stretch>
        </p:blipFill>
        <p:spPr>
          <a:xfrm>
            <a:off x="0" y="5824118"/>
            <a:ext cx="9144000" cy="1033882"/>
          </a:xfrm>
          <a:prstGeom prst="rect">
            <a:avLst/>
          </a:prstGeom>
        </p:spPr>
      </p:pic>
    </p:spTree>
    <p:extLst>
      <p:ext uri="{BB962C8B-B14F-4D97-AF65-F5344CB8AC3E}">
        <p14:creationId xmlns:p14="http://schemas.microsoft.com/office/powerpoint/2010/main" val="1577990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Vertical Title and Text">
    <p:spTree>
      <p:nvGrpSpPr>
        <p:cNvPr id="1" name=""/>
        <p:cNvGrpSpPr/>
        <p:nvPr/>
      </p:nvGrpSpPr>
      <p:grpSpPr>
        <a:xfrm>
          <a:off x="0" y="0"/>
          <a:ext cx="0" cy="0"/>
          <a:chOff x="0" y="0"/>
          <a:chExt cx="0" cy="0"/>
        </a:xfrm>
      </p:grpSpPr>
      <p:pic>
        <p:nvPicPr>
          <p:cNvPr id="11" name="Picture 10" descr="APHA-PPT_end_blue_1.png"/>
          <p:cNvPicPr>
            <a:picLocks noChangeAspect="1"/>
          </p:cNvPicPr>
          <p:nvPr/>
        </p:nvPicPr>
        <p:blipFill>
          <a:blip r:embed="rId2" cstate="print"/>
          <a:stretch>
            <a:fillRect/>
          </a:stretch>
        </p:blipFill>
        <p:spPr>
          <a:xfrm>
            <a:off x="0" y="1365504"/>
            <a:ext cx="9144000" cy="4649216"/>
          </a:xfrm>
          <a:prstGeom prst="rect">
            <a:avLst/>
          </a:prstGeom>
        </p:spPr>
      </p:pic>
      <p:sp>
        <p:nvSpPr>
          <p:cNvPr id="13" name="Rectangle 12"/>
          <p:cNvSpPr/>
          <p:nvPr/>
        </p:nvSpPr>
        <p:spPr>
          <a:xfrm>
            <a:off x="734291" y="2224653"/>
            <a:ext cx="7162800" cy="700410"/>
          </a:xfrm>
          <a:prstGeom prst="rect">
            <a:avLst/>
          </a:prstGeom>
        </p:spPr>
        <p:txBody>
          <a:bodyPr wrap="square" lIns="99276" tIns="49638" rIns="99276" bIns="49638">
            <a:spAutoFit/>
          </a:bodyPr>
          <a:lstStyle/>
          <a:p>
            <a:pPr>
              <a:spcBef>
                <a:spcPts val="600"/>
              </a:spcBef>
            </a:pPr>
            <a:endParaRPr lang="en-US" sz="1700" dirty="0">
              <a:solidFill>
                <a:schemeClr val="bg1"/>
              </a:solidFill>
              <a:latin typeface="Times New Roman" pitchFamily="18" charset="0"/>
              <a:cs typeface="Times New Roman" pitchFamily="18" charset="0"/>
            </a:endParaRPr>
          </a:p>
          <a:p>
            <a:pPr>
              <a:spcBef>
                <a:spcPts val="600"/>
              </a:spcBef>
            </a:pPr>
            <a:endParaRPr lang="en-US" sz="1700" dirty="0">
              <a:solidFill>
                <a:schemeClr val="bg1"/>
              </a:solidFill>
              <a:latin typeface="Times New Roman" pitchFamily="18" charset="0"/>
              <a:cs typeface="Times New Roman" pitchFamily="18" charset="0"/>
            </a:endParaRPr>
          </a:p>
        </p:txBody>
      </p:sp>
      <p:sp>
        <p:nvSpPr>
          <p:cNvPr id="9" name="Title 1"/>
          <p:cNvSpPr txBox="1">
            <a:spLocks/>
          </p:cNvSpPr>
          <p:nvPr/>
        </p:nvSpPr>
        <p:spPr>
          <a:xfrm>
            <a:off x="429491" y="1524000"/>
            <a:ext cx="82296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pPr marL="186143" indent="186143">
              <a:buClr>
                <a:srgbClr val="0070C0"/>
              </a:buClr>
            </a:pPr>
            <a:r>
              <a:rPr lang="en-US" sz="2400" dirty="0">
                <a:solidFill>
                  <a:schemeClr val="bg1"/>
                </a:solidFill>
                <a:latin typeface="Arial Black" pitchFamily="34" charset="0"/>
              </a:rPr>
              <a:t>ABOUT APHA</a:t>
            </a:r>
          </a:p>
        </p:txBody>
      </p:sp>
      <p:sp>
        <p:nvSpPr>
          <p:cNvPr id="18" name="Content Placeholder 17"/>
          <p:cNvSpPr>
            <a:spLocks noGrp="1"/>
          </p:cNvSpPr>
          <p:nvPr>
            <p:ph sz="quarter" idx="14" hasCustomPrompt="1"/>
          </p:nvPr>
        </p:nvSpPr>
        <p:spPr>
          <a:xfrm>
            <a:off x="5541819" y="5181600"/>
            <a:ext cx="2840182" cy="304800"/>
          </a:xfrm>
        </p:spPr>
        <p:txBody>
          <a:bodyPr>
            <a:normAutofit/>
          </a:bodyPr>
          <a:lstStyle>
            <a:lvl1pPr>
              <a:buFontTx/>
              <a:buNone/>
              <a:defRPr sz="1200" baseline="0">
                <a:latin typeface="Times New Roman" pitchFamily="18" charset="0"/>
                <a:cs typeface="Times New Roman" pitchFamily="18" charset="0"/>
              </a:defRPr>
            </a:lvl1pPr>
            <a:lvl5pPr>
              <a:defRPr/>
            </a:lvl5pPr>
          </a:lstStyle>
          <a:p>
            <a:pPr lvl="0"/>
            <a:r>
              <a:rPr lang="en-US" dirty="0"/>
              <a:t>Name of Presenter</a:t>
            </a:r>
          </a:p>
        </p:txBody>
      </p:sp>
      <p:sp>
        <p:nvSpPr>
          <p:cNvPr id="19" name="Rectangle 18"/>
          <p:cNvSpPr/>
          <p:nvPr/>
        </p:nvSpPr>
        <p:spPr>
          <a:xfrm>
            <a:off x="3366655" y="5181600"/>
            <a:ext cx="3352800" cy="1192852"/>
          </a:xfrm>
          <a:prstGeom prst="rect">
            <a:avLst/>
          </a:prstGeom>
        </p:spPr>
        <p:txBody>
          <a:bodyPr wrap="square" lIns="99276" tIns="49638" rIns="99276" bIns="49638">
            <a:spAutoFit/>
          </a:bodyPr>
          <a:lstStyle/>
          <a:p>
            <a:r>
              <a:rPr lang="en-US" sz="1300" dirty="0">
                <a:latin typeface="Times New Roman" pitchFamily="18" charset="0"/>
                <a:cs typeface="Times New Roman" pitchFamily="18" charset="0"/>
              </a:rPr>
              <a:t>800 I Street, NW</a:t>
            </a:r>
          </a:p>
          <a:p>
            <a:r>
              <a:rPr lang="en-US" sz="1300" dirty="0">
                <a:latin typeface="Times New Roman" pitchFamily="18" charset="0"/>
                <a:cs typeface="Times New Roman" pitchFamily="18" charset="0"/>
              </a:rPr>
              <a:t>Washington, DC 20001-3710</a:t>
            </a:r>
          </a:p>
          <a:p>
            <a:r>
              <a:rPr lang="en-US" sz="1300" dirty="0">
                <a:latin typeface="Times New Roman" pitchFamily="18" charset="0"/>
                <a:cs typeface="Times New Roman" pitchFamily="18" charset="0"/>
              </a:rPr>
              <a:t>202-777-APHA  </a:t>
            </a:r>
            <a:r>
              <a:rPr lang="en-US" sz="1300" i="1" dirty="0">
                <a:latin typeface="Times New Roman" pitchFamily="18" charset="0"/>
                <a:cs typeface="Times New Roman" pitchFamily="18" charset="0"/>
              </a:rPr>
              <a:t>phone</a:t>
            </a:r>
          </a:p>
          <a:p>
            <a:r>
              <a:rPr lang="en-US" sz="1200" dirty="0">
                <a:solidFill>
                  <a:srgbClr val="0070C0"/>
                </a:solidFill>
                <a:latin typeface="Arial Black" pitchFamily="34" charset="0"/>
                <a:cs typeface="Arial" pitchFamily="34" charset="0"/>
              </a:rPr>
              <a:t>www.apha.org</a:t>
            </a:r>
          </a:p>
          <a:p>
            <a:endParaRPr lang="en-US" dirty="0"/>
          </a:p>
        </p:txBody>
      </p:sp>
      <p:sp>
        <p:nvSpPr>
          <p:cNvPr id="20" name="Rectangle 19">
            <a:hlinkClick r:id="rId3"/>
          </p:cNvPr>
          <p:cNvSpPr/>
          <p:nvPr/>
        </p:nvSpPr>
        <p:spPr>
          <a:xfrm>
            <a:off x="3375995" y="5925640"/>
            <a:ext cx="1371600" cy="2743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9276" tIns="49638" rIns="99276" bIns="49638" rtlCol="0" anchor="ctr"/>
          <a:lstStyle/>
          <a:p>
            <a:pPr algn="ctr"/>
            <a:endParaRPr lang="en-US" dirty="0"/>
          </a:p>
        </p:txBody>
      </p:sp>
      <p:sp>
        <p:nvSpPr>
          <p:cNvPr id="22" name="Text Placeholder 21"/>
          <p:cNvSpPr>
            <a:spLocks noGrp="1"/>
          </p:cNvSpPr>
          <p:nvPr>
            <p:ph type="body" sz="quarter" idx="15" hasCustomPrompt="1"/>
          </p:nvPr>
        </p:nvSpPr>
        <p:spPr>
          <a:xfrm>
            <a:off x="5541819" y="5486400"/>
            <a:ext cx="2840182" cy="228600"/>
          </a:xfrm>
        </p:spPr>
        <p:txBody>
          <a:bodyPr>
            <a:noAutofit/>
          </a:bodyPr>
          <a:lstStyle>
            <a:lvl1pPr>
              <a:buNone/>
              <a:defRPr sz="1200">
                <a:latin typeface="Times New Roman" pitchFamily="18" charset="0"/>
                <a:cs typeface="Times New Roman" pitchFamily="18" charset="0"/>
              </a:defRPr>
            </a:lvl1pPr>
          </a:lstStyle>
          <a:p>
            <a:pPr lvl="0"/>
            <a:r>
              <a:rPr lang="en-US" dirty="0"/>
              <a:t>Position of Presenter</a:t>
            </a:r>
          </a:p>
        </p:txBody>
      </p:sp>
      <p:sp>
        <p:nvSpPr>
          <p:cNvPr id="24" name="Text Placeholder 23"/>
          <p:cNvSpPr>
            <a:spLocks noGrp="1"/>
          </p:cNvSpPr>
          <p:nvPr>
            <p:ph type="body" sz="quarter" idx="16" hasCustomPrompt="1"/>
          </p:nvPr>
        </p:nvSpPr>
        <p:spPr>
          <a:xfrm>
            <a:off x="5541819" y="5715000"/>
            <a:ext cx="2840182" cy="304800"/>
          </a:xfrm>
        </p:spPr>
        <p:txBody>
          <a:bodyPr>
            <a:normAutofit/>
          </a:bodyPr>
          <a:lstStyle>
            <a:lvl1pPr>
              <a:buNone/>
              <a:defRPr sz="1200" baseline="0">
                <a:latin typeface="Times New Roman" pitchFamily="18" charset="0"/>
                <a:cs typeface="Times New Roman" pitchFamily="18" charset="0"/>
              </a:defRPr>
            </a:lvl1pPr>
          </a:lstStyle>
          <a:p>
            <a:pPr lvl="0"/>
            <a:r>
              <a:rPr lang="en-US" dirty="0"/>
              <a:t>Email address of Presenter</a:t>
            </a:r>
          </a:p>
        </p:txBody>
      </p:sp>
      <p:sp>
        <p:nvSpPr>
          <p:cNvPr id="15" name="Rectangle 14"/>
          <p:cNvSpPr/>
          <p:nvPr/>
        </p:nvSpPr>
        <p:spPr>
          <a:xfrm>
            <a:off x="762001" y="2209811"/>
            <a:ext cx="6303818" cy="3247043"/>
          </a:xfrm>
          <a:prstGeom prst="rect">
            <a:avLst/>
          </a:prstGeom>
        </p:spPr>
        <p:txBody>
          <a:bodyPr wrap="square">
            <a:spAutoFit/>
          </a:bodyPr>
          <a:lstStyle/>
          <a:p>
            <a:pPr>
              <a:spcBef>
                <a:spcPts val="600"/>
              </a:spcBef>
            </a:pPr>
            <a:r>
              <a:rPr lang="en-US" sz="1800" dirty="0">
                <a:solidFill>
                  <a:schemeClr val="bg1"/>
                </a:solidFill>
                <a:latin typeface="Times New Roman" pitchFamily="18" charset="0"/>
                <a:cs typeface="Times New Roman" pitchFamily="18" charset="0"/>
              </a:rPr>
              <a:t>The American Public Health Association champions the health of all </a:t>
            </a:r>
          </a:p>
          <a:p>
            <a:pPr>
              <a:spcBef>
                <a:spcPts val="600"/>
              </a:spcBef>
            </a:pPr>
            <a:r>
              <a:rPr lang="en-US" sz="1800" dirty="0">
                <a:solidFill>
                  <a:schemeClr val="bg1"/>
                </a:solidFill>
                <a:latin typeface="Times New Roman" pitchFamily="18" charset="0"/>
                <a:cs typeface="Times New Roman" pitchFamily="18" charset="0"/>
              </a:rPr>
              <a:t>people and all communities. We strengthen the profession of public </a:t>
            </a:r>
          </a:p>
          <a:p>
            <a:pPr>
              <a:spcBef>
                <a:spcPts val="600"/>
              </a:spcBef>
            </a:pPr>
            <a:r>
              <a:rPr lang="en-US" sz="1800" dirty="0">
                <a:solidFill>
                  <a:schemeClr val="bg1"/>
                </a:solidFill>
                <a:latin typeface="Times New Roman" pitchFamily="18" charset="0"/>
                <a:cs typeface="Times New Roman" pitchFamily="18" charset="0"/>
              </a:rPr>
              <a:t>health, promote best practices and share the latest public health </a:t>
            </a:r>
          </a:p>
          <a:p>
            <a:pPr>
              <a:spcBef>
                <a:spcPts val="600"/>
              </a:spcBef>
            </a:pPr>
            <a:r>
              <a:rPr lang="en-US" sz="1800" dirty="0">
                <a:solidFill>
                  <a:schemeClr val="bg1"/>
                </a:solidFill>
                <a:latin typeface="Times New Roman" pitchFamily="18" charset="0"/>
                <a:cs typeface="Times New Roman" pitchFamily="18" charset="0"/>
              </a:rPr>
              <a:t>research and information. We are the only organization that influences </a:t>
            </a:r>
          </a:p>
          <a:p>
            <a:pPr>
              <a:spcBef>
                <a:spcPts val="600"/>
              </a:spcBef>
            </a:pPr>
            <a:r>
              <a:rPr lang="en-US" sz="1800" dirty="0">
                <a:solidFill>
                  <a:schemeClr val="bg1"/>
                </a:solidFill>
                <a:latin typeface="Times New Roman" pitchFamily="18" charset="0"/>
                <a:cs typeface="Times New Roman" pitchFamily="18" charset="0"/>
              </a:rPr>
              <a:t>federal policy, has a 140-plus year perspective and brings together </a:t>
            </a:r>
          </a:p>
          <a:p>
            <a:pPr>
              <a:spcBef>
                <a:spcPts val="600"/>
              </a:spcBef>
            </a:pPr>
            <a:r>
              <a:rPr lang="en-US" sz="1800" dirty="0">
                <a:solidFill>
                  <a:schemeClr val="bg1"/>
                </a:solidFill>
                <a:latin typeface="Times New Roman" pitchFamily="18" charset="0"/>
                <a:cs typeface="Times New Roman" pitchFamily="18" charset="0"/>
              </a:rPr>
              <a:t>members from all fields of public health. Learn more at www.apha.org.</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4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pic>
        <p:nvPicPr>
          <p:cNvPr id="12" name="Picture 11" descr="APHA-PPT_footer_blue_1.png"/>
          <p:cNvPicPr>
            <a:picLocks noChangeAspect="1"/>
          </p:cNvPicPr>
          <p:nvPr/>
        </p:nvPicPr>
        <p:blipFill>
          <a:blip r:embed="rId2" cstate="print"/>
          <a:stretch>
            <a:fillRect/>
          </a:stretch>
        </p:blipFill>
        <p:spPr>
          <a:xfrm>
            <a:off x="0" y="5824118"/>
            <a:ext cx="9144000" cy="1033882"/>
          </a:xfrm>
          <a:prstGeom prst="rect">
            <a:avLst/>
          </a:prstGeom>
        </p:spPr>
      </p:pic>
      <p:sp>
        <p:nvSpPr>
          <p:cNvPr id="13" name="Rectangle 12"/>
          <p:cNvSpPr/>
          <p:nvPr/>
        </p:nvSpPr>
        <p:spPr>
          <a:xfrm>
            <a:off x="1607127" y="1219200"/>
            <a:ext cx="5867400" cy="561910"/>
          </a:xfrm>
          <a:prstGeom prst="rect">
            <a:avLst/>
          </a:prstGeom>
        </p:spPr>
        <p:txBody>
          <a:bodyPr wrap="square" lIns="99276" tIns="49638" rIns="99276" bIns="49638">
            <a:spAutoFit/>
          </a:bodyPr>
          <a:lstStyle/>
          <a:p>
            <a:endParaRPr lang="en-US" sz="3000" b="1" dirty="0">
              <a:solidFill>
                <a:prstClr val="black"/>
              </a:solidFill>
              <a:latin typeface="Arial Black" pitchFamily="34" charset="0"/>
            </a:endParaRPr>
          </a:p>
        </p:txBody>
      </p:sp>
      <p:sp>
        <p:nvSpPr>
          <p:cNvPr id="16" name="Text Placeholder 15"/>
          <p:cNvSpPr>
            <a:spLocks noGrp="1"/>
          </p:cNvSpPr>
          <p:nvPr>
            <p:ph type="body" sz="quarter" idx="13" hasCustomPrompt="1"/>
          </p:nvPr>
        </p:nvSpPr>
        <p:spPr>
          <a:xfrm>
            <a:off x="1524000" y="1981200"/>
            <a:ext cx="5749636" cy="3352800"/>
          </a:xfrm>
        </p:spPr>
        <p:txBody>
          <a:bodyPr numCol="2"/>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000" baseline="0">
                <a:latin typeface="Arial" pitchFamily="34" charset="0"/>
                <a:cs typeface="Arial"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p>
          <a:p>
            <a:pPr lvl="0"/>
            <a:r>
              <a:rPr lang="en-US" dirty="0"/>
              <a:t> </a:t>
            </a:r>
          </a:p>
        </p:txBody>
      </p:sp>
      <p:sp>
        <p:nvSpPr>
          <p:cNvPr id="14" name="Text Placeholder 14"/>
          <p:cNvSpPr>
            <a:spLocks noGrp="1"/>
          </p:cNvSpPr>
          <p:nvPr>
            <p:ph type="body" sz="quarter" idx="17" hasCustomPrompt="1"/>
          </p:nvPr>
        </p:nvSpPr>
        <p:spPr>
          <a:xfrm>
            <a:off x="969822" y="609600"/>
            <a:ext cx="6996545" cy="381000"/>
          </a:xfrm>
        </p:spPr>
        <p:txBody>
          <a:bodyPr>
            <a:noAutofit/>
          </a:bodyPr>
          <a:lstStyle>
            <a:lvl1pPr>
              <a:buNone/>
              <a:defRPr sz="2000" b="0" baseline="0">
                <a:solidFill>
                  <a:srgbClr val="0070C0"/>
                </a:solidFill>
                <a:latin typeface="Arial Black" pitchFamily="34" charset="0"/>
              </a:defRPr>
            </a:lvl1pPr>
          </a:lstStyle>
          <a:p>
            <a:pPr lvl="0"/>
            <a:r>
              <a:rPr lang="en-US" dirty="0"/>
              <a:t>SLIDE TITLE:</a:t>
            </a:r>
          </a:p>
        </p:txBody>
      </p:sp>
      <p:sp>
        <p:nvSpPr>
          <p:cNvPr id="15" name="Text Placeholder 16"/>
          <p:cNvSpPr>
            <a:spLocks noGrp="1"/>
          </p:cNvSpPr>
          <p:nvPr>
            <p:ph type="body" sz="quarter" idx="18" hasCustomPrompt="1"/>
          </p:nvPr>
        </p:nvSpPr>
        <p:spPr>
          <a:xfrm>
            <a:off x="969822" y="990600"/>
            <a:ext cx="6996545" cy="381000"/>
          </a:xfrm>
        </p:spPr>
        <p:txBody>
          <a:bodyPr>
            <a:noAutofit/>
          </a:bodyPr>
          <a:lstStyle>
            <a:lvl1pPr>
              <a:buNone/>
              <a:defRPr sz="3000" baseline="0">
                <a:latin typeface="Arial Black" pitchFamily="34" charset="0"/>
              </a:defRPr>
            </a:lvl1pPr>
          </a:lstStyle>
          <a:p>
            <a:pPr lvl="0"/>
            <a:r>
              <a:rPr lang="en-US" dirty="0"/>
              <a:t>SLIDE SUBTITLE</a:t>
            </a:r>
          </a:p>
        </p:txBody>
      </p:sp>
    </p:spTree>
    <p:extLst>
      <p:ext uri="{BB962C8B-B14F-4D97-AF65-F5344CB8AC3E}">
        <p14:creationId xmlns:p14="http://schemas.microsoft.com/office/powerpoint/2010/main" val="16555118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2B7A68-79FF-4099-9545-E3360960ACCD}" type="datetimeFigureOut">
              <a:rPr lang="en-US" smtClean="0">
                <a:solidFill>
                  <a:prstClr val="black">
                    <a:tint val="75000"/>
                  </a:prstClr>
                </a:solidFill>
              </a:rPr>
              <a:pPr/>
              <a:t>7/19/2020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C0840-CE41-4B4E-A48A-9512E8024860}"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APHA-PPT_footer_green_1.png"/>
          <p:cNvPicPr>
            <a:picLocks noChangeAspect="1"/>
          </p:cNvPicPr>
          <p:nvPr/>
        </p:nvPicPr>
        <p:blipFill>
          <a:blip r:embed="rId2" cstate="print"/>
          <a:stretch>
            <a:fillRect/>
          </a:stretch>
        </p:blipFill>
        <p:spPr>
          <a:xfrm>
            <a:off x="-303" y="5791774"/>
            <a:ext cx="9144305" cy="1066226"/>
          </a:xfrm>
          <a:prstGeom prst="rect">
            <a:avLst/>
          </a:prstGeom>
        </p:spPr>
      </p:pic>
      <p:sp>
        <p:nvSpPr>
          <p:cNvPr id="13" name="Rectangle 12"/>
          <p:cNvSpPr/>
          <p:nvPr/>
        </p:nvSpPr>
        <p:spPr>
          <a:xfrm>
            <a:off x="1379162" y="2151845"/>
            <a:ext cx="6310115" cy="430881"/>
          </a:xfrm>
          <a:prstGeom prst="rect">
            <a:avLst/>
          </a:prstGeom>
        </p:spPr>
        <p:txBody>
          <a:bodyPr wrap="square" lIns="91433" tIns="45717" rIns="91433" bIns="45717" numCol="2">
            <a:spAutoFit/>
          </a:bodyPr>
          <a:lstStyle/>
          <a:p>
            <a:pPr marL="171438" indent="171438">
              <a:buClr>
                <a:srgbClr val="0070C0"/>
              </a:buClr>
              <a:buSzPct val="120000"/>
            </a:pPr>
            <a:endParaRPr lang="en-US" sz="2200" dirty="0"/>
          </a:p>
        </p:txBody>
      </p:sp>
      <p:sp>
        <p:nvSpPr>
          <p:cNvPr id="15" name="Text Placeholder 14"/>
          <p:cNvSpPr>
            <a:spLocks noGrp="1"/>
          </p:cNvSpPr>
          <p:nvPr>
            <p:ph type="body" sz="quarter" idx="13" hasCustomPrompt="1"/>
          </p:nvPr>
        </p:nvSpPr>
        <p:spPr>
          <a:xfrm>
            <a:off x="2286003" y="1752600"/>
            <a:ext cx="4710545" cy="3657600"/>
          </a:xfrm>
        </p:spPr>
        <p:txBody>
          <a:bodyPr numCol="2"/>
          <a:lstStyle>
            <a:lvl1pPr>
              <a:buNone/>
              <a:defRPr baseline="0"/>
            </a:lvl1pPr>
          </a:lstStyle>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p:txBody>
      </p:sp>
      <p:sp>
        <p:nvSpPr>
          <p:cNvPr id="12" name="Text Placeholder 11"/>
          <p:cNvSpPr>
            <a:spLocks noGrp="1"/>
          </p:cNvSpPr>
          <p:nvPr>
            <p:ph type="body" sz="quarter" idx="24" hasCustomPrompt="1"/>
          </p:nvPr>
        </p:nvSpPr>
        <p:spPr>
          <a:xfrm>
            <a:off x="1108364" y="838200"/>
            <a:ext cx="4572000" cy="533400"/>
          </a:xfrm>
        </p:spPr>
        <p:txBody>
          <a:bodyPr>
            <a:normAutofit/>
          </a:bodyPr>
          <a:lstStyle>
            <a:lvl1pPr>
              <a:buNone/>
              <a:defRPr sz="3000">
                <a:solidFill>
                  <a:srgbClr val="52B442"/>
                </a:solidFill>
                <a:latin typeface="Arial Black" pitchFamily="34" charset="0"/>
              </a:defRPr>
            </a:lvl1pPr>
          </a:lstStyle>
          <a:p>
            <a:pPr lvl="0"/>
            <a:r>
              <a:rPr lang="en-US" dirty="0"/>
              <a:t>SLIDE TITLE</a:t>
            </a:r>
          </a:p>
        </p:txBody>
      </p:sp>
      <p:pic>
        <p:nvPicPr>
          <p:cNvPr id="9" name="Picture 8" descr="APHA-PPT_footer_green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0" name="Rectangle 9"/>
          <p:cNvSpPr/>
          <p:nvPr userDrawn="1"/>
        </p:nvSpPr>
        <p:spPr>
          <a:xfrm>
            <a:off x="1379173" y="2151867"/>
            <a:ext cx="6310115" cy="430881"/>
          </a:xfrm>
          <a:prstGeom prst="rect">
            <a:avLst/>
          </a:prstGeom>
        </p:spPr>
        <p:txBody>
          <a:bodyPr wrap="square" lIns="91433" tIns="45717" rIns="91433" bIns="45717" numCol="2">
            <a:spAutoFit/>
          </a:bodyPr>
          <a:lstStyle/>
          <a:p>
            <a:pPr marL="171438" indent="171438">
              <a:buClr>
                <a:srgbClr val="0070C0"/>
              </a:buClr>
              <a:buSzPct val="120000"/>
            </a:pPr>
            <a:endParaRPr lang="en-US" sz="2200" dirty="0">
              <a:solidFill>
                <a:prstClr val="black"/>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2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pic>
        <p:nvPicPr>
          <p:cNvPr id="11" name="Picture 10" descr="APHA-PPT_footer_green_1.png"/>
          <p:cNvPicPr>
            <a:picLocks noChangeAspect="1"/>
          </p:cNvPicPr>
          <p:nvPr/>
        </p:nvPicPr>
        <p:blipFill>
          <a:blip r:embed="rId2" cstate="print"/>
          <a:stretch>
            <a:fillRect/>
          </a:stretch>
        </p:blipFill>
        <p:spPr>
          <a:xfrm>
            <a:off x="-303" y="5791774"/>
            <a:ext cx="9144305" cy="1066226"/>
          </a:xfrm>
          <a:prstGeom prst="rect">
            <a:avLst/>
          </a:prstGeom>
        </p:spPr>
      </p:pic>
      <p:sp>
        <p:nvSpPr>
          <p:cNvPr id="13" name="Rectangle 12"/>
          <p:cNvSpPr/>
          <p:nvPr/>
        </p:nvSpPr>
        <p:spPr>
          <a:xfrm>
            <a:off x="1379162" y="2151845"/>
            <a:ext cx="6310115" cy="430881"/>
          </a:xfrm>
          <a:prstGeom prst="rect">
            <a:avLst/>
          </a:prstGeom>
        </p:spPr>
        <p:txBody>
          <a:bodyPr wrap="square" lIns="91433" tIns="45717" rIns="91433" bIns="45717" numCol="2">
            <a:spAutoFit/>
          </a:bodyPr>
          <a:lstStyle/>
          <a:p>
            <a:pPr marL="171438" indent="171438">
              <a:buClr>
                <a:srgbClr val="0070C0"/>
              </a:buClr>
              <a:buSzPct val="120000"/>
            </a:pPr>
            <a:endParaRPr lang="en-US" sz="2200" dirty="0"/>
          </a:p>
        </p:txBody>
      </p:sp>
      <p:sp>
        <p:nvSpPr>
          <p:cNvPr id="15" name="Text Placeholder 14"/>
          <p:cNvSpPr>
            <a:spLocks noGrp="1"/>
          </p:cNvSpPr>
          <p:nvPr>
            <p:ph type="body" sz="quarter" idx="13" hasCustomPrompt="1"/>
          </p:nvPr>
        </p:nvSpPr>
        <p:spPr>
          <a:xfrm>
            <a:off x="2286003" y="1752600"/>
            <a:ext cx="4710545" cy="3657600"/>
          </a:xfrm>
        </p:spPr>
        <p:txBody>
          <a:bodyPr numCol="2"/>
          <a:lstStyle>
            <a:lvl1pPr>
              <a:buNone/>
              <a:defRPr baseline="0"/>
            </a:lvl1pPr>
          </a:lstStyle>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p:txBody>
      </p:sp>
      <p:sp>
        <p:nvSpPr>
          <p:cNvPr id="12" name="Text Placeholder 11"/>
          <p:cNvSpPr>
            <a:spLocks noGrp="1"/>
          </p:cNvSpPr>
          <p:nvPr>
            <p:ph type="body" sz="quarter" idx="24" hasCustomPrompt="1"/>
          </p:nvPr>
        </p:nvSpPr>
        <p:spPr>
          <a:xfrm>
            <a:off x="1108364" y="838200"/>
            <a:ext cx="4572000" cy="533400"/>
          </a:xfrm>
        </p:spPr>
        <p:txBody>
          <a:bodyPr>
            <a:normAutofit/>
          </a:bodyPr>
          <a:lstStyle>
            <a:lvl1pPr>
              <a:buNone/>
              <a:defRPr sz="3000">
                <a:solidFill>
                  <a:srgbClr val="52B442"/>
                </a:solidFill>
                <a:latin typeface="Arial Black" pitchFamily="34" charset="0"/>
              </a:defRPr>
            </a:lvl1pPr>
          </a:lstStyle>
          <a:p>
            <a:pPr lvl="0"/>
            <a:r>
              <a:rPr lang="en-US" dirty="0"/>
              <a:t>SLIDE TITLE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10" name="Picture 9" descr="APHA-PPT-PageGreen.png"/>
          <p:cNvPicPr>
            <a:picLocks noChangeAspect="1"/>
          </p:cNvPicPr>
          <p:nvPr/>
        </p:nvPicPr>
        <p:blipFill>
          <a:blip r:embed="rId2"/>
          <a:stretch>
            <a:fillRect/>
          </a:stretch>
        </p:blipFill>
        <p:spPr>
          <a:xfrm>
            <a:off x="0" y="6143862"/>
            <a:ext cx="9144000" cy="714147"/>
          </a:xfrm>
          <a:prstGeom prst="rect">
            <a:avLst/>
          </a:prstGeom>
        </p:spPr>
      </p:pic>
      <p:sp>
        <p:nvSpPr>
          <p:cNvPr id="11" name="Content Placeholder 28"/>
          <p:cNvSpPr>
            <a:spLocks noGrp="1"/>
          </p:cNvSpPr>
          <p:nvPr>
            <p:ph sz="quarter" idx="24" hasCustomPrompt="1"/>
          </p:nvPr>
        </p:nvSpPr>
        <p:spPr>
          <a:xfrm>
            <a:off x="831277" y="1828800"/>
            <a:ext cx="7481455" cy="2895600"/>
          </a:xfrm>
          <a:prstGeom prst="rect">
            <a:avLst/>
          </a:prstGeom>
        </p:spPr>
        <p:txBody>
          <a:bodyPr>
            <a:normAutofit/>
          </a:bodyPr>
          <a:lstStyle>
            <a:lvl1pPr>
              <a:lnSpc>
                <a:spcPct val="100000"/>
              </a:lnSpc>
              <a:spcBef>
                <a:spcPts val="1200"/>
              </a:spcBef>
              <a:buClr>
                <a:srgbClr val="0070C0"/>
              </a:buClr>
              <a:buSzPct val="120000"/>
              <a:buFontTx/>
              <a:buNone/>
              <a:defRPr sz="2400" baseline="0">
                <a:latin typeface="Arial" pitchFamily="34" charset="0"/>
                <a:cs typeface="Arial" pitchFamily="34" charset="0"/>
              </a:defRPr>
            </a:lvl1pPr>
          </a:lstStyle>
          <a:p>
            <a:pPr lvl="0"/>
            <a:r>
              <a:rPr lang="en-US" dirty="0"/>
              <a:t>Add text or image</a:t>
            </a:r>
          </a:p>
        </p:txBody>
      </p:sp>
      <p:sp>
        <p:nvSpPr>
          <p:cNvPr id="14" name="Content Placeholder 28"/>
          <p:cNvSpPr>
            <a:spLocks noGrp="1"/>
          </p:cNvSpPr>
          <p:nvPr>
            <p:ph sz="quarter" idx="27" hasCustomPrompt="1"/>
          </p:nvPr>
        </p:nvSpPr>
        <p:spPr>
          <a:xfrm>
            <a:off x="762000" y="609600"/>
            <a:ext cx="762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5" name="Content Placeholder 28"/>
          <p:cNvSpPr>
            <a:spLocks noGrp="1"/>
          </p:cNvSpPr>
          <p:nvPr>
            <p:ph sz="quarter" idx="28" hasCustomPrompt="1"/>
          </p:nvPr>
        </p:nvSpPr>
        <p:spPr>
          <a:xfrm>
            <a:off x="762000" y="990600"/>
            <a:ext cx="7620000" cy="533400"/>
          </a:xfrm>
          <a:prstGeom prst="rect">
            <a:avLst/>
          </a:prstGeom>
        </p:spPr>
        <p:txBody>
          <a:bodyPr>
            <a:noAutofit/>
          </a:bodyPr>
          <a:lstStyle>
            <a:lvl1pPr marL="342900" marR="0" indent="-342900" algn="l" defTabSz="914400" rtl="0" eaLnBrk="1" fontAlgn="auto" latinLnBrk="0" hangingPunct="1">
              <a:lnSpc>
                <a:spcPct val="100000"/>
              </a:lnSpc>
              <a:spcBef>
                <a:spcPts val="1200"/>
              </a:spcBef>
              <a:spcAft>
                <a:spcPts val="0"/>
              </a:spcAft>
              <a:buClr>
                <a:srgbClr val="0070C0"/>
              </a:buClr>
              <a:buSzPct val="120000"/>
              <a:buFont typeface="Arial" pitchFamily="34" charset="0"/>
              <a:buNone/>
              <a:tabLst/>
              <a:defRPr sz="3000" baseline="0">
                <a:solidFill>
                  <a:srgbClr val="63C054"/>
                </a:solidFill>
                <a:latin typeface="Arial Black" pitchFamily="34" charset="0"/>
                <a:cs typeface="Arial" pitchFamily="34" charset="0"/>
              </a:defRPr>
            </a:lvl1pPr>
          </a:lstStyle>
          <a:p>
            <a:pPr lvl="0"/>
            <a:r>
              <a:rPr lang="en-US" dirty="0"/>
              <a:t>SLIDE SUBTITLE:</a:t>
            </a:r>
          </a:p>
        </p:txBody>
      </p:sp>
      <p:sp>
        <p:nvSpPr>
          <p:cNvPr id="16" name="Slide Number Placeholder 6"/>
          <p:cNvSpPr>
            <a:spLocks noGrp="1"/>
          </p:cNvSpPr>
          <p:nvPr>
            <p:ph type="sldNum" sz="quarter" idx="12"/>
          </p:nvPr>
        </p:nvSpPr>
        <p:spPr>
          <a:xfrm>
            <a:off x="484909" y="6356360"/>
            <a:ext cx="21336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dirty="0"/>
          </a:p>
        </p:txBody>
      </p:sp>
      <p:sp>
        <p:nvSpPr>
          <p:cNvPr id="9" name="Text Placeholder 12"/>
          <p:cNvSpPr>
            <a:spLocks noGrp="1"/>
          </p:cNvSpPr>
          <p:nvPr>
            <p:ph type="body" sz="quarter" idx="16" hasCustomPrompt="1"/>
          </p:nvPr>
        </p:nvSpPr>
        <p:spPr>
          <a:xfrm>
            <a:off x="346364" y="5105400"/>
            <a:ext cx="8382000" cy="838200"/>
          </a:xfrm>
          <a:prstGeom prst="rect">
            <a:avLst/>
          </a:prstGeom>
        </p:spPr>
        <p:txBody>
          <a:bodyPr lIns="0" anchor="b">
            <a:noAutofit/>
          </a:bodyPr>
          <a:lstStyle>
            <a:lvl1pPr marL="0" indent="0">
              <a:spcBef>
                <a:spcPts val="100"/>
              </a:spcBef>
              <a:buNone/>
              <a:defRPr sz="800" b="0" i="0" baseline="0">
                <a:latin typeface="Arial"/>
                <a:cs typeface="Arial"/>
              </a:defRPr>
            </a:lvl1pPr>
          </a:lstStyle>
          <a:p>
            <a:pPr lvl="0"/>
            <a:r>
              <a:rPr lang="en-US" dirty="0"/>
              <a:t>1 Add footnote</a:t>
            </a:r>
          </a:p>
        </p:txBody>
      </p:sp>
      <p:pic>
        <p:nvPicPr>
          <p:cNvPr id="8" name="Picture 7" descr="APHA-PPT_footer_green_1.png"/>
          <p:cNvPicPr>
            <a:picLocks noChangeAspect="1"/>
          </p:cNvPicPr>
          <p:nvPr userDrawn="1"/>
        </p:nvPicPr>
        <p:blipFill>
          <a:blip r:embed="rId3" cstate="print"/>
          <a:stretch>
            <a:fillRect/>
          </a:stretch>
        </p:blipFill>
        <p:spPr>
          <a:xfrm>
            <a:off x="0" y="5824118"/>
            <a:ext cx="9144000" cy="1033882"/>
          </a:xfrm>
          <a:prstGeom prst="rect">
            <a:avLst/>
          </a:prstGeom>
        </p:spPr>
      </p:pic>
      <p:sp>
        <p:nvSpPr>
          <p:cNvPr id="12" name="Title 1"/>
          <p:cNvSpPr txBox="1">
            <a:spLocks/>
          </p:cNvSpPr>
          <p:nvPr userDrawn="1"/>
        </p:nvSpPr>
        <p:spPr>
          <a:xfrm>
            <a:off x="775855" y="533400"/>
            <a:ext cx="82296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endParaRPr lang="en-US" sz="3000" b="1" dirty="0">
              <a:solidFill>
                <a:srgbClr val="48B640"/>
              </a:solidFill>
              <a:latin typeface="Arial Black"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11" name="Picture 10" descr="APHA-PPT_footer_blue_1.png"/>
          <p:cNvPicPr>
            <a:picLocks noChangeAspect="1"/>
          </p:cNvPicPr>
          <p:nvPr/>
        </p:nvPicPr>
        <p:blipFill>
          <a:blip r:embed="rId2" cstate="print"/>
          <a:stretch>
            <a:fillRect/>
          </a:stretch>
        </p:blipFill>
        <p:spPr>
          <a:xfrm>
            <a:off x="0" y="5824118"/>
            <a:ext cx="9144000" cy="1033882"/>
          </a:xfrm>
          <a:prstGeom prst="rect">
            <a:avLst/>
          </a:prstGeom>
        </p:spPr>
      </p:pic>
      <p:sp>
        <p:nvSpPr>
          <p:cNvPr id="13" name="Text Placeholder 12"/>
          <p:cNvSpPr>
            <a:spLocks noGrp="1"/>
          </p:cNvSpPr>
          <p:nvPr>
            <p:ph type="body" sz="quarter" idx="16" hasCustomPrompt="1"/>
          </p:nvPr>
        </p:nvSpPr>
        <p:spPr>
          <a:xfrm>
            <a:off x="207822" y="5334000"/>
            <a:ext cx="8520545" cy="838200"/>
          </a:xfrm>
        </p:spPr>
        <p:txBody>
          <a:bodyPr>
            <a:noAutofit/>
          </a:bodyPr>
          <a:lstStyle>
            <a:lvl1pPr>
              <a:spcBef>
                <a:spcPts val="100"/>
              </a:spcBef>
              <a:buNone/>
              <a:defRPr sz="1000" baseline="0">
                <a:latin typeface="Times New Roman" pitchFamily="18" charset="0"/>
                <a:cs typeface="Times New Roman" pitchFamily="18" charset="0"/>
              </a:defRPr>
            </a:lvl1pPr>
          </a:lstStyle>
          <a:p>
            <a:pPr lvl="0"/>
            <a:r>
              <a:rPr lang="en-US" dirty="0"/>
              <a:t>1 Explanation of superscript Explanation of superscript Explanation of superscript Explanation of superscript Explanation of superscript Explanation of superscript</a:t>
            </a:r>
          </a:p>
          <a:p>
            <a:pPr lvl="0"/>
            <a:r>
              <a:rPr lang="en-US" dirty="0"/>
              <a:t>Explanation superscript Explanation of superscript Explanation of superscript Explanation of superscript Explanation of superscript</a:t>
            </a:r>
          </a:p>
          <a:p>
            <a:pPr lvl="0"/>
            <a:endParaRPr lang="en-US" dirty="0"/>
          </a:p>
        </p:txBody>
      </p:sp>
      <p:sp>
        <p:nvSpPr>
          <p:cNvPr id="25" name="Content Placeholder 24"/>
          <p:cNvSpPr>
            <a:spLocks noGrp="1"/>
          </p:cNvSpPr>
          <p:nvPr>
            <p:ph sz="quarter" idx="21" hasCustomPrompt="1"/>
          </p:nvPr>
        </p:nvSpPr>
        <p:spPr>
          <a:xfrm>
            <a:off x="207818" y="5791200"/>
            <a:ext cx="8312727" cy="381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000">
                <a:latin typeface="Times New Roman" pitchFamily="18" charset="0"/>
                <a:cs typeface="Times New Roman" pitchFamily="18"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2 Explanation of superscript Explanation of superscript Explanation of superscript Explanation of superscript Explanation of superscript</a:t>
            </a:r>
          </a:p>
          <a:p>
            <a:pPr lvl="0"/>
            <a:endParaRPr lang="en-US" dirty="0"/>
          </a:p>
        </p:txBody>
      </p:sp>
      <p:sp>
        <p:nvSpPr>
          <p:cNvPr id="30" name="Content Placeholder 28"/>
          <p:cNvSpPr>
            <a:spLocks noGrp="1"/>
          </p:cNvSpPr>
          <p:nvPr>
            <p:ph sz="quarter" idx="24" hasCustomPrompt="1"/>
          </p:nvPr>
        </p:nvSpPr>
        <p:spPr>
          <a:xfrm>
            <a:off x="1039092" y="1828800"/>
            <a:ext cx="6511636" cy="2743200"/>
          </a:xfrm>
        </p:spPr>
        <p:txBody>
          <a:bodyPr>
            <a:normAutofit/>
          </a:bodyPr>
          <a:lstStyle>
            <a:lvl1pPr>
              <a:lnSpc>
                <a:spcPct val="100000"/>
              </a:lnSpc>
              <a:spcBef>
                <a:spcPts val="1200"/>
              </a:spcBef>
              <a:buClr>
                <a:srgbClr val="0070C0"/>
              </a:buClr>
              <a:buSzPct val="120000"/>
              <a:buFont typeface="Arial" pitchFamily="34" charset="0"/>
              <a:buChar char="•"/>
              <a:defRPr sz="2400" baseline="0">
                <a:latin typeface="Arial" pitchFamily="34" charset="0"/>
                <a:cs typeface="Arial" pitchFamily="34" charset="0"/>
              </a:defRPr>
            </a:lvl1pPr>
          </a:lstStyle>
          <a:p>
            <a:pPr lvl="0"/>
            <a:r>
              <a:rPr lang="en-US" dirty="0"/>
              <a:t>Your Text Your Text Your Text Your Text Your Text Your text Your Text Your Text</a:t>
            </a:r>
          </a:p>
          <a:p>
            <a:pPr lvl="0"/>
            <a:r>
              <a:rPr lang="en-US" dirty="0"/>
              <a:t>Your Text Your Text Your Text Your Text Your Text Your Text Your Text Your Text</a:t>
            </a:r>
          </a:p>
          <a:p>
            <a:pPr lvl="0"/>
            <a:r>
              <a:rPr lang="en-US" dirty="0"/>
              <a:t>Your Text Your Text Your Text Your Text Your Text </a:t>
            </a:r>
          </a:p>
        </p:txBody>
      </p:sp>
      <p:sp>
        <p:nvSpPr>
          <p:cNvPr id="14" name="Content Placeholder 28"/>
          <p:cNvSpPr>
            <a:spLocks noGrp="1"/>
          </p:cNvSpPr>
          <p:nvPr>
            <p:ph sz="quarter" idx="27" hasCustomPrompt="1"/>
          </p:nvPr>
        </p:nvSpPr>
        <p:spPr>
          <a:xfrm>
            <a:off x="969819" y="609600"/>
            <a:ext cx="6511636" cy="381000"/>
          </a:xfrm>
        </p:spPr>
        <p:txBody>
          <a:bodyPr>
            <a:noAutofit/>
          </a:bodyPr>
          <a:lstStyle>
            <a:lvl1pPr>
              <a:lnSpc>
                <a:spcPct val="100000"/>
              </a:lnSpc>
              <a:spcBef>
                <a:spcPts val="1200"/>
              </a:spcBef>
              <a:buClr>
                <a:srgbClr val="0070C0"/>
              </a:buClr>
              <a:buSzPct val="120000"/>
              <a:buFont typeface="Arial" pitchFamily="34" charset="0"/>
              <a:buNone/>
              <a:defRPr sz="2000" b="1" baseline="0">
                <a:solidFill>
                  <a:srgbClr val="0070C0"/>
                </a:solidFill>
                <a:latin typeface="Arial Black" pitchFamily="34" charset="0"/>
                <a:cs typeface="Arial" pitchFamily="34" charset="0"/>
              </a:defRPr>
            </a:lvl1pPr>
          </a:lstStyle>
          <a:p>
            <a:pPr lvl="0"/>
            <a:r>
              <a:rPr lang="en-US" dirty="0"/>
              <a:t>SLIDE TITLE:</a:t>
            </a:r>
          </a:p>
        </p:txBody>
      </p:sp>
      <p:sp>
        <p:nvSpPr>
          <p:cNvPr id="16" name="Content Placeholder 28"/>
          <p:cNvSpPr>
            <a:spLocks noGrp="1"/>
          </p:cNvSpPr>
          <p:nvPr>
            <p:ph sz="quarter" idx="28" hasCustomPrompt="1"/>
          </p:nvPr>
        </p:nvSpPr>
        <p:spPr>
          <a:xfrm>
            <a:off x="969819" y="990600"/>
            <a:ext cx="6511636" cy="381000"/>
          </a:xfrm>
        </p:spPr>
        <p:txBody>
          <a:bodyPr>
            <a:noAutofit/>
          </a:bodyPr>
          <a:lstStyle>
            <a:lvl1pPr>
              <a:lnSpc>
                <a:spcPct val="100000"/>
              </a:lnSpc>
              <a:spcBef>
                <a:spcPts val="1200"/>
              </a:spcBef>
              <a:buClr>
                <a:srgbClr val="0070C0"/>
              </a:buClr>
              <a:buSzPct val="120000"/>
              <a:buFont typeface="Arial" pitchFamily="34" charset="0"/>
              <a:buNone/>
              <a:defRPr sz="3000" baseline="0">
                <a:latin typeface="Arial Black" pitchFamily="34" charset="0"/>
                <a:cs typeface="Arial" pitchFamily="34" charset="0"/>
              </a:defRPr>
            </a:lvl1pPr>
          </a:lstStyle>
          <a:p>
            <a:pPr lvl="0"/>
            <a:r>
              <a:rPr lang="en-US" dirty="0"/>
              <a:t>SLIDE SUBTITLE:</a:t>
            </a:r>
          </a:p>
        </p:txBody>
      </p:sp>
      <p:pic>
        <p:nvPicPr>
          <p:cNvPr id="8" name="Picture 7" descr="APHA-PPT_footer_blue_1.png"/>
          <p:cNvPicPr>
            <a:picLocks noChangeAspect="1"/>
          </p:cNvPicPr>
          <p:nvPr userDrawn="1"/>
        </p:nvPicPr>
        <p:blipFill>
          <a:blip r:embed="rId2" cstate="print"/>
          <a:stretch>
            <a:fillRect/>
          </a:stretch>
        </p:blipFill>
        <p:spPr>
          <a:xfrm>
            <a:off x="0" y="5824118"/>
            <a:ext cx="9144000" cy="1033882"/>
          </a:xfrm>
          <a:prstGeom prst="rect">
            <a:avLst/>
          </a:prstGeom>
        </p:spPr>
      </p:pic>
    </p:spTree>
    <p:extLst>
      <p:ext uri="{BB962C8B-B14F-4D97-AF65-F5344CB8AC3E}">
        <p14:creationId xmlns:p14="http://schemas.microsoft.com/office/powerpoint/2010/main" val="3171459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6_Comparison">
    <p:spTree>
      <p:nvGrpSpPr>
        <p:cNvPr id="1" name=""/>
        <p:cNvGrpSpPr/>
        <p:nvPr/>
      </p:nvGrpSpPr>
      <p:grpSpPr>
        <a:xfrm>
          <a:off x="0" y="0"/>
          <a:ext cx="0" cy="0"/>
          <a:chOff x="0" y="0"/>
          <a:chExt cx="0" cy="0"/>
        </a:xfrm>
      </p:grpSpPr>
      <p:pic>
        <p:nvPicPr>
          <p:cNvPr id="8" name="Picture 7" descr="APHA-PPT-DividerRed.png"/>
          <p:cNvPicPr>
            <a:picLocks noChangeAspect="1"/>
          </p:cNvPicPr>
          <p:nvPr/>
        </p:nvPicPr>
        <p:blipFill>
          <a:blip r:embed="rId2"/>
          <a:stretch>
            <a:fillRect/>
          </a:stretch>
        </p:blipFill>
        <p:spPr>
          <a:xfrm>
            <a:off x="1" y="1447805"/>
            <a:ext cx="9144000" cy="4791151"/>
          </a:xfrm>
          <a:prstGeom prst="rect">
            <a:avLst/>
          </a:prstGeom>
        </p:spPr>
      </p:pic>
      <p:sp>
        <p:nvSpPr>
          <p:cNvPr id="6" name="Text Placeholder 14"/>
          <p:cNvSpPr>
            <a:spLocks noGrp="1"/>
          </p:cNvSpPr>
          <p:nvPr>
            <p:ph type="body" sz="quarter" idx="14" hasCustomPrompt="1"/>
          </p:nvPr>
        </p:nvSpPr>
        <p:spPr>
          <a:xfrm>
            <a:off x="692731" y="685800"/>
            <a:ext cx="1801091" cy="533400"/>
          </a:xfrm>
          <a:prstGeom prst="rect">
            <a:avLst/>
          </a:prstGeom>
        </p:spPr>
        <p:txBody>
          <a:bodyPr>
            <a:normAutofit/>
          </a:bodyPr>
          <a:lstStyle>
            <a:lvl1pPr>
              <a:buNone/>
              <a:defRPr sz="3000" baseline="0">
                <a:solidFill>
                  <a:schemeClr val="bg1">
                    <a:lumMod val="65000"/>
                  </a:schemeClr>
                </a:solidFill>
                <a:latin typeface="Arial Narrow" pitchFamily="34" charset="0"/>
              </a:defRPr>
            </a:lvl1pPr>
          </a:lstStyle>
          <a:p>
            <a:pPr lvl="0"/>
            <a:r>
              <a:rPr lang="en-US" dirty="0"/>
              <a:t>SECTION #:</a:t>
            </a:r>
          </a:p>
        </p:txBody>
      </p:sp>
      <p:sp>
        <p:nvSpPr>
          <p:cNvPr id="10" name="Text Placeholder 12"/>
          <p:cNvSpPr>
            <a:spLocks noGrp="1"/>
          </p:cNvSpPr>
          <p:nvPr>
            <p:ph type="body" sz="quarter" idx="15" hasCustomPrompt="1"/>
          </p:nvPr>
        </p:nvSpPr>
        <p:spPr>
          <a:xfrm>
            <a:off x="659819" y="2093596"/>
            <a:ext cx="7689273" cy="2362200"/>
          </a:xfrm>
          <a:prstGeom prst="rect">
            <a:avLst/>
          </a:prstGeom>
        </p:spPr>
        <p:txBody>
          <a:bodyPr/>
          <a:lstStyle>
            <a:lvl1pPr>
              <a:buNone/>
              <a:defRPr baseline="0">
                <a:solidFill>
                  <a:schemeClr val="bg1"/>
                </a:solidFill>
                <a:latin typeface="Arial" pitchFamily="34" charset="0"/>
                <a:cs typeface="Arial" pitchFamily="34" charset="0"/>
              </a:defRPr>
            </a:lvl1pPr>
            <a:lvl5pPr>
              <a:defRPr/>
            </a:lvl5pPr>
          </a:lstStyle>
          <a:p>
            <a:pPr lvl="0"/>
            <a:r>
              <a:rPr lang="en-US" dirty="0"/>
              <a:t>Section Title</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pic>
        <p:nvPicPr>
          <p:cNvPr id="11" name="Picture 10" descr="APHA-Branding_PPT_red_footer.png"/>
          <p:cNvPicPr>
            <a:picLocks noChangeAspect="1"/>
          </p:cNvPicPr>
          <p:nvPr/>
        </p:nvPicPr>
        <p:blipFill>
          <a:blip r:embed="rId2"/>
          <a:stretch>
            <a:fillRect/>
          </a:stretch>
        </p:blipFill>
        <p:spPr>
          <a:xfrm>
            <a:off x="0" y="6142422"/>
            <a:ext cx="9144000" cy="715578"/>
          </a:xfrm>
          <a:prstGeom prst="rect">
            <a:avLst/>
          </a:prstGeom>
        </p:spPr>
      </p:pic>
      <p:sp>
        <p:nvSpPr>
          <p:cNvPr id="30" name="Content Placeholder 28"/>
          <p:cNvSpPr>
            <a:spLocks noGrp="1"/>
          </p:cNvSpPr>
          <p:nvPr>
            <p:ph sz="quarter" idx="24" hasCustomPrompt="1"/>
          </p:nvPr>
        </p:nvSpPr>
        <p:spPr>
          <a:xfrm>
            <a:off x="831277" y="1828800"/>
            <a:ext cx="7481455" cy="2895600"/>
          </a:xfrm>
          <a:prstGeom prst="rect">
            <a:avLst/>
          </a:prstGeom>
        </p:spPr>
        <p:txBody>
          <a:bodyPr>
            <a:normAutofit/>
          </a:bodyPr>
          <a:lstStyle>
            <a:lvl1pPr>
              <a:lnSpc>
                <a:spcPct val="100000"/>
              </a:lnSpc>
              <a:spcBef>
                <a:spcPts val="1200"/>
              </a:spcBef>
              <a:buClr>
                <a:srgbClr val="0070C0"/>
              </a:buClr>
              <a:buSzPct val="120000"/>
              <a:buFontTx/>
              <a:buNone/>
              <a:defRPr sz="2400" baseline="0">
                <a:latin typeface="Arial" pitchFamily="34" charset="0"/>
                <a:cs typeface="Arial" pitchFamily="34" charset="0"/>
              </a:defRPr>
            </a:lvl1pPr>
          </a:lstStyle>
          <a:p>
            <a:pPr lvl="0"/>
            <a:r>
              <a:rPr lang="en-US" dirty="0"/>
              <a:t>Add text or image</a:t>
            </a:r>
          </a:p>
        </p:txBody>
      </p:sp>
      <p:sp>
        <p:nvSpPr>
          <p:cNvPr id="14" name="Content Placeholder 28"/>
          <p:cNvSpPr>
            <a:spLocks noGrp="1"/>
          </p:cNvSpPr>
          <p:nvPr>
            <p:ph sz="quarter" idx="27" hasCustomPrompt="1"/>
          </p:nvPr>
        </p:nvSpPr>
        <p:spPr>
          <a:xfrm>
            <a:off x="762000" y="609600"/>
            <a:ext cx="762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6" name="Content Placeholder 28"/>
          <p:cNvSpPr>
            <a:spLocks noGrp="1"/>
          </p:cNvSpPr>
          <p:nvPr>
            <p:ph sz="quarter" idx="28" hasCustomPrompt="1"/>
          </p:nvPr>
        </p:nvSpPr>
        <p:spPr>
          <a:xfrm>
            <a:off x="762000" y="990600"/>
            <a:ext cx="7620000" cy="533400"/>
          </a:xfrm>
          <a:prstGeom prst="rect">
            <a:avLst/>
          </a:prstGeom>
        </p:spPr>
        <p:txBody>
          <a:bodyPr>
            <a:noAutofit/>
          </a:bodyPr>
          <a:lstStyle>
            <a:lvl1pPr marL="342900" marR="0" indent="-342900" algn="l" defTabSz="914400" rtl="0" eaLnBrk="1" fontAlgn="auto" latinLnBrk="0" hangingPunct="1">
              <a:lnSpc>
                <a:spcPct val="100000"/>
              </a:lnSpc>
              <a:spcBef>
                <a:spcPts val="1200"/>
              </a:spcBef>
              <a:spcAft>
                <a:spcPts val="0"/>
              </a:spcAft>
              <a:buClr>
                <a:srgbClr val="0070C0"/>
              </a:buClr>
              <a:buSzPct val="120000"/>
              <a:buFont typeface="Arial" pitchFamily="34" charset="0"/>
              <a:buNone/>
              <a:tabLst/>
              <a:defRPr sz="3000" baseline="0">
                <a:solidFill>
                  <a:srgbClr val="B21739"/>
                </a:solidFill>
                <a:latin typeface="Arial Black" pitchFamily="34" charset="0"/>
                <a:cs typeface="Arial" pitchFamily="34" charset="0"/>
              </a:defRPr>
            </a:lvl1pPr>
          </a:lstStyle>
          <a:p>
            <a:pPr lvl="0"/>
            <a:r>
              <a:rPr lang="en-US" dirty="0"/>
              <a:t>SLIDE SUBTITLE:</a:t>
            </a:r>
          </a:p>
        </p:txBody>
      </p:sp>
      <p:sp>
        <p:nvSpPr>
          <p:cNvPr id="9" name="Slide Number Placeholder 6"/>
          <p:cNvSpPr>
            <a:spLocks noGrp="1"/>
          </p:cNvSpPr>
          <p:nvPr>
            <p:ph type="sldNum" sz="quarter" idx="12"/>
          </p:nvPr>
        </p:nvSpPr>
        <p:spPr>
          <a:xfrm>
            <a:off x="484909" y="6356360"/>
            <a:ext cx="2133600" cy="365125"/>
          </a:xfrm>
          <a:prstGeom prst="rect">
            <a:avLst/>
          </a:prstGeom>
        </p:spPr>
        <p:txBody>
          <a:bodyPr/>
          <a:lstStyle>
            <a:lvl1pPr>
              <a:defRPr sz="1200" b="1" i="0">
                <a:solidFill>
                  <a:schemeClr val="bg1"/>
                </a:solidFill>
                <a:latin typeface="Arial"/>
                <a:cs typeface="Arial"/>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
        <p:nvSpPr>
          <p:cNvPr id="10" name="Text Placeholder 12"/>
          <p:cNvSpPr>
            <a:spLocks noGrp="1"/>
          </p:cNvSpPr>
          <p:nvPr>
            <p:ph type="body" sz="quarter" idx="16" hasCustomPrompt="1"/>
          </p:nvPr>
        </p:nvSpPr>
        <p:spPr>
          <a:xfrm>
            <a:off x="346364" y="5105400"/>
            <a:ext cx="8382000" cy="838200"/>
          </a:xfrm>
          <a:prstGeom prst="rect">
            <a:avLst/>
          </a:prstGeom>
        </p:spPr>
        <p:txBody>
          <a:bodyPr lIns="0" anchor="b">
            <a:noAutofit/>
          </a:bodyPr>
          <a:lstStyle>
            <a:lvl1pPr marL="0" indent="0">
              <a:spcBef>
                <a:spcPts val="100"/>
              </a:spcBef>
              <a:buNone/>
              <a:defRPr sz="800" b="0" i="0" baseline="0">
                <a:latin typeface="Arial"/>
                <a:cs typeface="Arial"/>
              </a:defRPr>
            </a:lvl1pPr>
          </a:lstStyle>
          <a:p>
            <a:pPr lvl="0"/>
            <a:r>
              <a:rPr lang="en-US" dirty="0"/>
              <a:t>1 Add footnote</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pic>
        <p:nvPicPr>
          <p:cNvPr id="6" name="Picture 5" descr="APHA-PPT-DividerBlue.png"/>
          <p:cNvPicPr>
            <a:picLocks noChangeAspect="1"/>
          </p:cNvPicPr>
          <p:nvPr/>
        </p:nvPicPr>
        <p:blipFill>
          <a:blip r:embed="rId2"/>
          <a:stretch>
            <a:fillRect/>
          </a:stretch>
        </p:blipFill>
        <p:spPr>
          <a:xfrm>
            <a:off x="0" y="1457251"/>
            <a:ext cx="9144000" cy="4791151"/>
          </a:xfrm>
          <a:prstGeom prst="rect">
            <a:avLst/>
          </a:prstGeom>
        </p:spPr>
      </p:pic>
      <p:sp>
        <p:nvSpPr>
          <p:cNvPr id="15" name="Text Placeholder 14"/>
          <p:cNvSpPr>
            <a:spLocks noGrp="1"/>
          </p:cNvSpPr>
          <p:nvPr>
            <p:ph type="body" sz="quarter" idx="14" hasCustomPrompt="1"/>
          </p:nvPr>
        </p:nvSpPr>
        <p:spPr>
          <a:xfrm>
            <a:off x="692731" y="685800"/>
            <a:ext cx="1801091" cy="533400"/>
          </a:xfrm>
          <a:prstGeom prst="rect">
            <a:avLst/>
          </a:prstGeom>
        </p:spPr>
        <p:txBody>
          <a:bodyPr>
            <a:normAutofit/>
          </a:bodyPr>
          <a:lstStyle>
            <a:lvl1pPr>
              <a:buNone/>
              <a:defRPr sz="3000" baseline="0">
                <a:solidFill>
                  <a:schemeClr val="bg1">
                    <a:lumMod val="65000"/>
                  </a:schemeClr>
                </a:solidFill>
                <a:latin typeface="Arial Narrow" pitchFamily="34" charset="0"/>
              </a:defRPr>
            </a:lvl1pPr>
          </a:lstStyle>
          <a:p>
            <a:pPr lvl="0"/>
            <a:r>
              <a:rPr lang="en-US" dirty="0"/>
              <a:t>SECTION #:</a:t>
            </a:r>
          </a:p>
        </p:txBody>
      </p:sp>
      <p:sp>
        <p:nvSpPr>
          <p:cNvPr id="5" name="Text Placeholder 12"/>
          <p:cNvSpPr>
            <a:spLocks noGrp="1"/>
          </p:cNvSpPr>
          <p:nvPr>
            <p:ph type="body" sz="quarter" idx="15" hasCustomPrompt="1"/>
          </p:nvPr>
        </p:nvSpPr>
        <p:spPr>
          <a:xfrm>
            <a:off x="659819" y="2093596"/>
            <a:ext cx="7689273" cy="2362200"/>
          </a:xfrm>
          <a:prstGeom prst="rect">
            <a:avLst/>
          </a:prstGeom>
        </p:spPr>
        <p:txBody>
          <a:bodyPr/>
          <a:lstStyle>
            <a:lvl1pPr>
              <a:buNone/>
              <a:defRPr baseline="0">
                <a:solidFill>
                  <a:schemeClr val="bg1"/>
                </a:solidFill>
                <a:latin typeface="Arial" pitchFamily="34" charset="0"/>
                <a:cs typeface="Arial" pitchFamily="34" charset="0"/>
              </a:defRPr>
            </a:lvl1pPr>
            <a:lvl5pPr>
              <a:defRPr/>
            </a:lvl5pPr>
          </a:lstStyle>
          <a:p>
            <a:pPr lvl="0"/>
            <a:r>
              <a:rPr lang="en-US" dirty="0"/>
              <a:t>Section Title</a:t>
            </a:r>
          </a:p>
        </p:txBody>
      </p:sp>
      <p:pic>
        <p:nvPicPr>
          <p:cNvPr id="7" name="Picture 6" descr="APHA-PPT_divide_red_1b.png"/>
          <p:cNvPicPr>
            <a:picLocks noChangeAspect="1"/>
          </p:cNvPicPr>
          <p:nvPr userDrawn="1"/>
        </p:nvPicPr>
        <p:blipFill>
          <a:blip r:embed="rId3" cstate="print"/>
          <a:stretch>
            <a:fillRect/>
          </a:stretch>
        </p:blipFill>
        <p:spPr>
          <a:xfrm>
            <a:off x="2062" y="1463040"/>
            <a:ext cx="9139885" cy="4647823"/>
          </a:xfrm>
          <a:prstGeom prst="rect">
            <a:avLst/>
          </a:prstGeom>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pic>
        <p:nvPicPr>
          <p:cNvPr id="10" name="Picture 9" descr="APHA-PPT-PageBlue.png"/>
          <p:cNvPicPr>
            <a:picLocks noChangeAspect="1"/>
          </p:cNvPicPr>
          <p:nvPr/>
        </p:nvPicPr>
        <p:blipFill>
          <a:blip r:embed="rId2"/>
          <a:stretch>
            <a:fillRect/>
          </a:stretch>
        </p:blipFill>
        <p:spPr>
          <a:xfrm>
            <a:off x="0" y="6143862"/>
            <a:ext cx="9144000" cy="714147"/>
          </a:xfrm>
          <a:prstGeom prst="rect">
            <a:avLst/>
          </a:prstGeom>
        </p:spPr>
      </p:pic>
      <p:sp>
        <p:nvSpPr>
          <p:cNvPr id="13" name="Rectangle 12"/>
          <p:cNvSpPr/>
          <p:nvPr/>
        </p:nvSpPr>
        <p:spPr>
          <a:xfrm>
            <a:off x="1607127" y="1219200"/>
            <a:ext cx="5867400" cy="561910"/>
          </a:xfrm>
          <a:prstGeom prst="rect">
            <a:avLst/>
          </a:prstGeom>
        </p:spPr>
        <p:txBody>
          <a:bodyPr wrap="square" lIns="99276" tIns="49638" rIns="99276" bIns="49638">
            <a:spAutoFit/>
          </a:bodyPr>
          <a:lstStyle/>
          <a:p>
            <a:endParaRPr lang="en-US" sz="3000" b="1" dirty="0">
              <a:latin typeface="Arial Black" pitchFamily="34" charset="0"/>
            </a:endParaRPr>
          </a:p>
        </p:txBody>
      </p:sp>
      <p:sp>
        <p:nvSpPr>
          <p:cNvPr id="12" name="Content Placeholder 28"/>
          <p:cNvSpPr>
            <a:spLocks noGrp="1"/>
          </p:cNvSpPr>
          <p:nvPr>
            <p:ph sz="quarter" idx="24" hasCustomPrompt="1"/>
          </p:nvPr>
        </p:nvSpPr>
        <p:spPr>
          <a:xfrm>
            <a:off x="831277" y="1828800"/>
            <a:ext cx="7481455" cy="2895600"/>
          </a:xfrm>
          <a:prstGeom prst="rect">
            <a:avLst/>
          </a:prstGeom>
        </p:spPr>
        <p:txBody>
          <a:bodyPr>
            <a:normAutofit/>
          </a:bodyPr>
          <a:lstStyle>
            <a:lvl1pPr>
              <a:lnSpc>
                <a:spcPct val="100000"/>
              </a:lnSpc>
              <a:spcBef>
                <a:spcPts val="1200"/>
              </a:spcBef>
              <a:buClr>
                <a:srgbClr val="0B65B7"/>
              </a:buClr>
              <a:buSzPct val="120000"/>
              <a:buFont typeface="Arial" pitchFamily="34" charset="0"/>
              <a:buChar char="•"/>
              <a:defRPr sz="2400" baseline="0">
                <a:latin typeface="Arial" pitchFamily="34" charset="0"/>
                <a:cs typeface="Arial" pitchFamily="34" charset="0"/>
              </a:defRPr>
            </a:lvl1pPr>
          </a:lstStyle>
          <a:p>
            <a:pPr lvl="0"/>
            <a:r>
              <a:rPr lang="en-US" dirty="0"/>
              <a:t>Add bulleted text or image</a:t>
            </a:r>
          </a:p>
        </p:txBody>
      </p:sp>
      <p:sp>
        <p:nvSpPr>
          <p:cNvPr id="17" name="Content Placeholder 28"/>
          <p:cNvSpPr>
            <a:spLocks noGrp="1"/>
          </p:cNvSpPr>
          <p:nvPr>
            <p:ph sz="quarter" idx="27" hasCustomPrompt="1"/>
          </p:nvPr>
        </p:nvSpPr>
        <p:spPr>
          <a:xfrm>
            <a:off x="762000" y="609600"/>
            <a:ext cx="762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8" name="Content Placeholder 28"/>
          <p:cNvSpPr>
            <a:spLocks noGrp="1"/>
          </p:cNvSpPr>
          <p:nvPr>
            <p:ph sz="quarter" idx="28" hasCustomPrompt="1"/>
          </p:nvPr>
        </p:nvSpPr>
        <p:spPr>
          <a:xfrm>
            <a:off x="762000" y="990600"/>
            <a:ext cx="7620000" cy="5334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3000" baseline="0">
                <a:solidFill>
                  <a:srgbClr val="0B65B7"/>
                </a:solidFill>
                <a:latin typeface="Arial Black" pitchFamily="34" charset="0"/>
                <a:cs typeface="Arial" pitchFamily="34" charset="0"/>
              </a:defRPr>
            </a:lvl1pPr>
          </a:lstStyle>
          <a:p>
            <a:pPr lvl="0"/>
            <a:r>
              <a:rPr lang="en-US" dirty="0"/>
              <a:t>SLIDE SUBTITLE:</a:t>
            </a:r>
          </a:p>
        </p:txBody>
      </p:sp>
      <p:sp>
        <p:nvSpPr>
          <p:cNvPr id="19" name="Slide Number Placeholder 6"/>
          <p:cNvSpPr>
            <a:spLocks noGrp="1"/>
          </p:cNvSpPr>
          <p:nvPr>
            <p:ph type="sldNum" sz="quarter" idx="12"/>
          </p:nvPr>
        </p:nvSpPr>
        <p:spPr>
          <a:xfrm>
            <a:off x="484909" y="6356360"/>
            <a:ext cx="2133600" cy="365125"/>
          </a:xfrm>
          <a:prstGeom prst="rect">
            <a:avLst/>
          </a:prstGeom>
        </p:spPr>
        <p:txBody>
          <a:bodyPr/>
          <a:lstStyle>
            <a:lvl1pPr>
              <a:defRPr sz="1200" b="1" i="0">
                <a:solidFill>
                  <a:schemeClr val="bg1"/>
                </a:solidFill>
                <a:latin typeface="Arial"/>
                <a:cs typeface="Arial"/>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
        <p:nvSpPr>
          <p:cNvPr id="9" name="Text Placeholder 12"/>
          <p:cNvSpPr>
            <a:spLocks noGrp="1"/>
          </p:cNvSpPr>
          <p:nvPr>
            <p:ph type="body" sz="quarter" idx="16" hasCustomPrompt="1"/>
          </p:nvPr>
        </p:nvSpPr>
        <p:spPr>
          <a:xfrm>
            <a:off x="346364" y="5105400"/>
            <a:ext cx="8382000" cy="838200"/>
          </a:xfrm>
          <a:prstGeom prst="rect">
            <a:avLst/>
          </a:prstGeom>
        </p:spPr>
        <p:txBody>
          <a:bodyPr lIns="0" anchor="b">
            <a:noAutofit/>
          </a:bodyPr>
          <a:lstStyle>
            <a:lvl1pPr marL="0" indent="0">
              <a:spcBef>
                <a:spcPts val="100"/>
              </a:spcBef>
              <a:buNone/>
              <a:defRPr sz="800" b="0" i="0" baseline="0">
                <a:latin typeface="Arial"/>
                <a:cs typeface="Arial"/>
              </a:defRPr>
            </a:lvl1pPr>
          </a:lstStyle>
          <a:p>
            <a:pPr lvl="0"/>
            <a:r>
              <a:rPr lang="en-US" dirty="0"/>
              <a:t>1 Add footnote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pic>
        <p:nvPicPr>
          <p:cNvPr id="10" name="Picture 9" descr="APHA-PPT-PageBlue.png"/>
          <p:cNvPicPr>
            <a:picLocks noChangeAspect="1"/>
          </p:cNvPicPr>
          <p:nvPr/>
        </p:nvPicPr>
        <p:blipFill>
          <a:blip r:embed="rId2"/>
          <a:stretch>
            <a:fillRect/>
          </a:stretch>
        </p:blipFill>
        <p:spPr>
          <a:xfrm>
            <a:off x="0" y="6143862"/>
            <a:ext cx="9144000" cy="714147"/>
          </a:xfrm>
          <a:prstGeom prst="rect">
            <a:avLst/>
          </a:prstGeom>
        </p:spPr>
      </p:pic>
      <p:sp>
        <p:nvSpPr>
          <p:cNvPr id="13" name="Rectangle 12"/>
          <p:cNvSpPr/>
          <p:nvPr/>
        </p:nvSpPr>
        <p:spPr>
          <a:xfrm>
            <a:off x="1607127" y="1219200"/>
            <a:ext cx="5867400" cy="561910"/>
          </a:xfrm>
          <a:prstGeom prst="rect">
            <a:avLst/>
          </a:prstGeom>
        </p:spPr>
        <p:txBody>
          <a:bodyPr wrap="square" lIns="99276" tIns="49638" rIns="99276" bIns="49638">
            <a:spAutoFit/>
          </a:bodyPr>
          <a:lstStyle/>
          <a:p>
            <a:endParaRPr lang="en-US" sz="3000" b="1" dirty="0">
              <a:latin typeface="Arial Black" pitchFamily="34" charset="0"/>
            </a:endParaRPr>
          </a:p>
        </p:txBody>
      </p:sp>
      <p:sp>
        <p:nvSpPr>
          <p:cNvPr id="17" name="Content Placeholder 28"/>
          <p:cNvSpPr>
            <a:spLocks noGrp="1"/>
          </p:cNvSpPr>
          <p:nvPr>
            <p:ph sz="quarter" idx="27" hasCustomPrompt="1"/>
          </p:nvPr>
        </p:nvSpPr>
        <p:spPr>
          <a:xfrm>
            <a:off x="762000" y="609600"/>
            <a:ext cx="762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8" name="Content Placeholder 28"/>
          <p:cNvSpPr>
            <a:spLocks noGrp="1"/>
          </p:cNvSpPr>
          <p:nvPr>
            <p:ph sz="quarter" idx="28" hasCustomPrompt="1"/>
          </p:nvPr>
        </p:nvSpPr>
        <p:spPr>
          <a:xfrm>
            <a:off x="762000" y="990600"/>
            <a:ext cx="7620000" cy="5334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3000" baseline="0">
                <a:solidFill>
                  <a:srgbClr val="0B65B7"/>
                </a:solidFill>
                <a:latin typeface="Arial Black" pitchFamily="34" charset="0"/>
                <a:cs typeface="Arial" pitchFamily="34" charset="0"/>
              </a:defRPr>
            </a:lvl1pPr>
          </a:lstStyle>
          <a:p>
            <a:pPr lvl="0"/>
            <a:r>
              <a:rPr lang="en-US" dirty="0"/>
              <a:t>SLIDE SUBTITLE:</a:t>
            </a:r>
          </a:p>
        </p:txBody>
      </p:sp>
      <p:sp>
        <p:nvSpPr>
          <p:cNvPr id="19" name="Slide Number Placeholder 6"/>
          <p:cNvSpPr>
            <a:spLocks noGrp="1"/>
          </p:cNvSpPr>
          <p:nvPr>
            <p:ph type="sldNum" sz="quarter" idx="12"/>
          </p:nvPr>
        </p:nvSpPr>
        <p:spPr>
          <a:xfrm>
            <a:off x="484909" y="6356360"/>
            <a:ext cx="2133600" cy="365125"/>
          </a:xfrm>
          <a:prstGeom prst="rect">
            <a:avLst/>
          </a:prstGeom>
        </p:spPr>
        <p:txBody>
          <a:bodyPr/>
          <a:lstStyle>
            <a:lvl1pPr>
              <a:defRPr sz="1200" b="1" i="0">
                <a:solidFill>
                  <a:schemeClr val="bg1"/>
                </a:solidFill>
                <a:latin typeface="Arial"/>
                <a:cs typeface="Arial"/>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
        <p:nvSpPr>
          <p:cNvPr id="9" name="Content Placeholder 4"/>
          <p:cNvSpPr>
            <a:spLocks noGrp="1"/>
          </p:cNvSpPr>
          <p:nvPr>
            <p:ph sz="half" idx="1"/>
          </p:nvPr>
        </p:nvSpPr>
        <p:spPr>
          <a:xfrm>
            <a:off x="762004" y="1600201"/>
            <a:ext cx="3671455" cy="3657600"/>
          </a:xfrm>
          <a:prstGeom prst="rect">
            <a:avLst/>
          </a:prstGeom>
        </p:spPr>
        <p:txBody>
          <a:bodyPr/>
          <a:lstStyle>
            <a:lvl1pPr>
              <a:buClr>
                <a:srgbClr val="0B65B7"/>
              </a:buClr>
              <a:defRPr/>
            </a:lvl1pPr>
          </a:lstStyle>
          <a:p>
            <a:pPr lvl="0"/>
            <a:r>
              <a:rPr lang="en-US"/>
              <a:t>Click to edit Master text styles</a:t>
            </a:r>
          </a:p>
        </p:txBody>
      </p:sp>
      <p:sp>
        <p:nvSpPr>
          <p:cNvPr id="14" name="Content Placeholder 5"/>
          <p:cNvSpPr>
            <a:spLocks noGrp="1"/>
          </p:cNvSpPr>
          <p:nvPr>
            <p:ph sz="half" idx="2"/>
          </p:nvPr>
        </p:nvSpPr>
        <p:spPr>
          <a:xfrm>
            <a:off x="4572004" y="1600201"/>
            <a:ext cx="3671455" cy="3657600"/>
          </a:xfrm>
          <a:prstGeom prst="rect">
            <a:avLst/>
          </a:prstGeom>
        </p:spPr>
        <p:txBody>
          <a:bodyPr/>
          <a:lstStyle>
            <a:lvl1pPr>
              <a:buClr>
                <a:srgbClr val="0B65B7"/>
              </a:buClr>
              <a:defRPr/>
            </a:lvl1pPr>
          </a:lstStyle>
          <a:p>
            <a:pPr lvl="0"/>
            <a:r>
              <a:rPr lang="en-US"/>
              <a:t>Click to edit Master text styles</a:t>
            </a:r>
          </a:p>
        </p:txBody>
      </p:sp>
      <p:sp>
        <p:nvSpPr>
          <p:cNvPr id="15" name="Text Placeholder 12"/>
          <p:cNvSpPr>
            <a:spLocks noGrp="1"/>
          </p:cNvSpPr>
          <p:nvPr>
            <p:ph type="body" sz="quarter" idx="16" hasCustomPrompt="1"/>
          </p:nvPr>
        </p:nvSpPr>
        <p:spPr>
          <a:xfrm>
            <a:off x="346364" y="5105400"/>
            <a:ext cx="8382000" cy="838200"/>
          </a:xfrm>
          <a:prstGeom prst="rect">
            <a:avLst/>
          </a:prstGeom>
        </p:spPr>
        <p:txBody>
          <a:bodyPr lIns="0" anchor="b">
            <a:noAutofit/>
          </a:bodyPr>
          <a:lstStyle>
            <a:lvl1pPr marL="0" indent="0">
              <a:spcBef>
                <a:spcPts val="100"/>
              </a:spcBef>
              <a:buNone/>
              <a:defRPr sz="800" b="0" i="0" baseline="0">
                <a:latin typeface="Arial"/>
                <a:cs typeface="Arial"/>
              </a:defRPr>
            </a:lvl1pPr>
          </a:lstStyle>
          <a:p>
            <a:pPr lvl="0"/>
            <a:r>
              <a:rPr lang="en-US" dirty="0"/>
              <a:t>1 Add footnote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pic>
        <p:nvPicPr>
          <p:cNvPr id="8" name="Picture 7" descr="APHA-PPT-PageBlue.png"/>
          <p:cNvPicPr>
            <a:picLocks noChangeAspect="1"/>
          </p:cNvPicPr>
          <p:nvPr/>
        </p:nvPicPr>
        <p:blipFill>
          <a:blip r:embed="rId2"/>
          <a:stretch>
            <a:fillRect/>
          </a:stretch>
        </p:blipFill>
        <p:spPr>
          <a:xfrm>
            <a:off x="0" y="6143862"/>
            <a:ext cx="9144000" cy="714147"/>
          </a:xfrm>
          <a:prstGeom prst="rect">
            <a:avLst/>
          </a:prstGeom>
        </p:spPr>
      </p:pic>
      <p:sp>
        <p:nvSpPr>
          <p:cNvPr id="9" name="Text Placeholder 12"/>
          <p:cNvSpPr>
            <a:spLocks noGrp="1"/>
          </p:cNvSpPr>
          <p:nvPr>
            <p:ph type="body" sz="quarter" idx="16" hasCustomPrompt="1"/>
          </p:nvPr>
        </p:nvSpPr>
        <p:spPr>
          <a:xfrm>
            <a:off x="346364" y="5105400"/>
            <a:ext cx="8382000" cy="838200"/>
          </a:xfrm>
          <a:prstGeom prst="rect">
            <a:avLst/>
          </a:prstGeom>
        </p:spPr>
        <p:txBody>
          <a:bodyPr lIns="0" anchor="b">
            <a:noAutofit/>
          </a:bodyPr>
          <a:lstStyle>
            <a:lvl1pPr marL="0" indent="0">
              <a:spcBef>
                <a:spcPts val="100"/>
              </a:spcBef>
              <a:buNone/>
              <a:defRPr sz="800" b="0" i="0" baseline="0">
                <a:latin typeface="Arial"/>
                <a:cs typeface="Arial"/>
              </a:defRPr>
            </a:lvl1pPr>
          </a:lstStyle>
          <a:p>
            <a:pPr lvl="0"/>
            <a:r>
              <a:rPr lang="en-US" dirty="0"/>
              <a:t>1 Add footnote</a:t>
            </a:r>
          </a:p>
        </p:txBody>
      </p:sp>
      <p:sp>
        <p:nvSpPr>
          <p:cNvPr id="10" name="Content Placeholder 28"/>
          <p:cNvSpPr>
            <a:spLocks noGrp="1"/>
          </p:cNvSpPr>
          <p:nvPr>
            <p:ph sz="quarter" idx="24" hasCustomPrompt="1"/>
          </p:nvPr>
        </p:nvSpPr>
        <p:spPr>
          <a:xfrm>
            <a:off x="831277" y="1828800"/>
            <a:ext cx="7481455" cy="2895600"/>
          </a:xfrm>
          <a:prstGeom prst="rect">
            <a:avLst/>
          </a:prstGeom>
        </p:spPr>
        <p:txBody>
          <a:bodyPr>
            <a:normAutofit/>
          </a:bodyPr>
          <a:lstStyle>
            <a:lvl1pPr>
              <a:lnSpc>
                <a:spcPct val="100000"/>
              </a:lnSpc>
              <a:spcBef>
                <a:spcPts val="1200"/>
              </a:spcBef>
              <a:buClr>
                <a:srgbClr val="0070C0"/>
              </a:buClr>
              <a:buSzPct val="120000"/>
              <a:buFontTx/>
              <a:buNone/>
              <a:defRPr sz="2400" baseline="0">
                <a:latin typeface="Arial" pitchFamily="34" charset="0"/>
                <a:cs typeface="Arial" pitchFamily="34" charset="0"/>
              </a:defRPr>
            </a:lvl1pPr>
          </a:lstStyle>
          <a:p>
            <a:pPr lvl="0"/>
            <a:r>
              <a:rPr lang="en-US" dirty="0"/>
              <a:t>Add text or image</a:t>
            </a:r>
          </a:p>
        </p:txBody>
      </p:sp>
      <p:sp>
        <p:nvSpPr>
          <p:cNvPr id="11" name="Content Placeholder 28"/>
          <p:cNvSpPr>
            <a:spLocks noGrp="1"/>
          </p:cNvSpPr>
          <p:nvPr>
            <p:ph sz="quarter" idx="27" hasCustomPrompt="1"/>
          </p:nvPr>
        </p:nvSpPr>
        <p:spPr>
          <a:xfrm>
            <a:off x="762000" y="609600"/>
            <a:ext cx="762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2" name="Content Placeholder 28"/>
          <p:cNvSpPr>
            <a:spLocks noGrp="1"/>
          </p:cNvSpPr>
          <p:nvPr>
            <p:ph sz="quarter" idx="28" hasCustomPrompt="1"/>
          </p:nvPr>
        </p:nvSpPr>
        <p:spPr>
          <a:xfrm>
            <a:off x="762000" y="990600"/>
            <a:ext cx="7620000" cy="533400"/>
          </a:xfrm>
          <a:prstGeom prst="rect">
            <a:avLst/>
          </a:prstGeom>
        </p:spPr>
        <p:txBody>
          <a:bodyPr>
            <a:noAutofit/>
          </a:bodyPr>
          <a:lstStyle>
            <a:lvl1pPr marL="342900" marR="0" indent="-342900" algn="l" defTabSz="914400" rtl="0" eaLnBrk="1" fontAlgn="auto" latinLnBrk="0" hangingPunct="1">
              <a:lnSpc>
                <a:spcPct val="100000"/>
              </a:lnSpc>
              <a:spcBef>
                <a:spcPts val="1200"/>
              </a:spcBef>
              <a:spcAft>
                <a:spcPts val="0"/>
              </a:spcAft>
              <a:buClr>
                <a:srgbClr val="0070C0"/>
              </a:buClr>
              <a:buSzPct val="120000"/>
              <a:buFont typeface="Arial" pitchFamily="34" charset="0"/>
              <a:buNone/>
              <a:tabLst/>
              <a:defRPr sz="3000" baseline="0">
                <a:solidFill>
                  <a:srgbClr val="0B65B7"/>
                </a:solidFill>
                <a:latin typeface="Arial Black" pitchFamily="34" charset="0"/>
                <a:cs typeface="Arial" pitchFamily="34" charset="0"/>
              </a:defRPr>
            </a:lvl1pPr>
          </a:lstStyle>
          <a:p>
            <a:pPr lvl="0"/>
            <a:r>
              <a:rPr lang="en-US" dirty="0"/>
              <a:t>SLIDE SUBTITLE:</a:t>
            </a:r>
          </a:p>
        </p:txBody>
      </p:sp>
      <p:sp>
        <p:nvSpPr>
          <p:cNvPr id="15" name="Slide Number Placeholder 6"/>
          <p:cNvSpPr>
            <a:spLocks noGrp="1"/>
          </p:cNvSpPr>
          <p:nvPr>
            <p:ph type="sldNum" sz="quarter" idx="12"/>
          </p:nvPr>
        </p:nvSpPr>
        <p:spPr>
          <a:xfrm>
            <a:off x="484909" y="6356360"/>
            <a:ext cx="21336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pPr/>
              <a:t>‹#›</a:t>
            </a:fld>
            <a:endParaRPr lang="en-US" dirty="0"/>
          </a:p>
        </p:txBody>
      </p:sp>
      <p:pic>
        <p:nvPicPr>
          <p:cNvPr id="13" name="Picture 12" descr="APHA-PPT_footer_green_1.png"/>
          <p:cNvPicPr>
            <a:picLocks noChangeAspect="1"/>
          </p:cNvPicPr>
          <p:nvPr userDrawn="1"/>
        </p:nvPicPr>
        <p:blipFill>
          <a:blip r:embed="rId3" cstate="print"/>
          <a:stretch>
            <a:fillRect/>
          </a:stretch>
        </p:blipFill>
        <p:spPr>
          <a:xfrm>
            <a:off x="0" y="5824118"/>
            <a:ext cx="9144000" cy="1033882"/>
          </a:xfrm>
          <a:prstGeom prst="rect">
            <a:avLst/>
          </a:prstGeom>
        </p:spPr>
      </p:pic>
      <p:sp>
        <p:nvSpPr>
          <p:cNvPr id="14" name="Title 1"/>
          <p:cNvSpPr txBox="1">
            <a:spLocks/>
          </p:cNvSpPr>
          <p:nvPr userDrawn="1"/>
        </p:nvSpPr>
        <p:spPr>
          <a:xfrm>
            <a:off x="775855" y="533400"/>
            <a:ext cx="82296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endParaRPr lang="en-US" sz="3000" b="1" dirty="0">
              <a:solidFill>
                <a:srgbClr val="48B640"/>
              </a:solidFill>
              <a:latin typeface="Arial Black"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pic>
        <p:nvPicPr>
          <p:cNvPr id="8" name="Picture 7" descr="APHA-PPT-PageBlue.png"/>
          <p:cNvPicPr>
            <a:picLocks noChangeAspect="1"/>
          </p:cNvPicPr>
          <p:nvPr/>
        </p:nvPicPr>
        <p:blipFill>
          <a:blip r:embed="rId2"/>
          <a:stretch>
            <a:fillRect/>
          </a:stretch>
        </p:blipFill>
        <p:spPr>
          <a:xfrm>
            <a:off x="0" y="6143862"/>
            <a:ext cx="9144000" cy="714147"/>
          </a:xfrm>
          <a:prstGeom prst="rect">
            <a:avLst/>
          </a:prstGeom>
        </p:spPr>
      </p:pic>
      <p:sp>
        <p:nvSpPr>
          <p:cNvPr id="9" name="Text Placeholder 12"/>
          <p:cNvSpPr>
            <a:spLocks noGrp="1"/>
          </p:cNvSpPr>
          <p:nvPr>
            <p:ph type="body" sz="quarter" idx="16" hasCustomPrompt="1"/>
          </p:nvPr>
        </p:nvSpPr>
        <p:spPr>
          <a:xfrm>
            <a:off x="346364" y="5105400"/>
            <a:ext cx="8382000" cy="838200"/>
          </a:xfrm>
          <a:prstGeom prst="rect">
            <a:avLst/>
          </a:prstGeom>
        </p:spPr>
        <p:txBody>
          <a:bodyPr lIns="0" anchor="b">
            <a:noAutofit/>
          </a:bodyPr>
          <a:lstStyle>
            <a:lvl1pPr marL="0" indent="0">
              <a:spcBef>
                <a:spcPts val="100"/>
              </a:spcBef>
              <a:buNone/>
              <a:defRPr sz="800" b="0" i="0" baseline="0">
                <a:latin typeface="Arial"/>
                <a:cs typeface="Arial"/>
              </a:defRPr>
            </a:lvl1pPr>
          </a:lstStyle>
          <a:p>
            <a:pPr lvl="0"/>
            <a:r>
              <a:rPr lang="en-US" dirty="0"/>
              <a:t>1 Add footnote</a:t>
            </a:r>
          </a:p>
        </p:txBody>
      </p:sp>
      <p:sp>
        <p:nvSpPr>
          <p:cNvPr id="10" name="Content Placeholder 28"/>
          <p:cNvSpPr>
            <a:spLocks noGrp="1"/>
          </p:cNvSpPr>
          <p:nvPr>
            <p:ph sz="quarter" idx="24" hasCustomPrompt="1"/>
          </p:nvPr>
        </p:nvSpPr>
        <p:spPr>
          <a:xfrm>
            <a:off x="831277" y="1828800"/>
            <a:ext cx="7481455" cy="2895600"/>
          </a:xfrm>
          <a:prstGeom prst="rect">
            <a:avLst/>
          </a:prstGeom>
        </p:spPr>
        <p:txBody>
          <a:bodyPr>
            <a:normAutofit/>
          </a:bodyPr>
          <a:lstStyle>
            <a:lvl1pPr>
              <a:lnSpc>
                <a:spcPct val="100000"/>
              </a:lnSpc>
              <a:spcBef>
                <a:spcPts val="1200"/>
              </a:spcBef>
              <a:buClr>
                <a:srgbClr val="0070C0"/>
              </a:buClr>
              <a:buSzPct val="120000"/>
              <a:buFontTx/>
              <a:buNone/>
              <a:defRPr sz="2400" baseline="0">
                <a:latin typeface="Arial" pitchFamily="34" charset="0"/>
                <a:cs typeface="Arial" pitchFamily="34" charset="0"/>
              </a:defRPr>
            </a:lvl1pPr>
          </a:lstStyle>
          <a:p>
            <a:pPr lvl="0"/>
            <a:r>
              <a:rPr lang="en-US" dirty="0"/>
              <a:t>Add text or image</a:t>
            </a:r>
          </a:p>
        </p:txBody>
      </p:sp>
      <p:sp>
        <p:nvSpPr>
          <p:cNvPr id="11" name="Content Placeholder 28"/>
          <p:cNvSpPr>
            <a:spLocks noGrp="1"/>
          </p:cNvSpPr>
          <p:nvPr>
            <p:ph sz="quarter" idx="27" hasCustomPrompt="1"/>
          </p:nvPr>
        </p:nvSpPr>
        <p:spPr>
          <a:xfrm>
            <a:off x="762000" y="609600"/>
            <a:ext cx="762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2" name="Content Placeholder 28"/>
          <p:cNvSpPr>
            <a:spLocks noGrp="1"/>
          </p:cNvSpPr>
          <p:nvPr>
            <p:ph sz="quarter" idx="28" hasCustomPrompt="1"/>
          </p:nvPr>
        </p:nvSpPr>
        <p:spPr>
          <a:xfrm>
            <a:off x="762000" y="990600"/>
            <a:ext cx="7620000" cy="533400"/>
          </a:xfrm>
          <a:prstGeom prst="rect">
            <a:avLst/>
          </a:prstGeom>
        </p:spPr>
        <p:txBody>
          <a:bodyPr>
            <a:noAutofit/>
          </a:bodyPr>
          <a:lstStyle>
            <a:lvl1pPr marL="342900" marR="0" indent="-342900" algn="l" defTabSz="914400" rtl="0" eaLnBrk="1" fontAlgn="auto" latinLnBrk="0" hangingPunct="1">
              <a:lnSpc>
                <a:spcPct val="100000"/>
              </a:lnSpc>
              <a:spcBef>
                <a:spcPts val="1200"/>
              </a:spcBef>
              <a:spcAft>
                <a:spcPts val="0"/>
              </a:spcAft>
              <a:buClr>
                <a:srgbClr val="0070C0"/>
              </a:buClr>
              <a:buSzPct val="120000"/>
              <a:buFont typeface="Arial" pitchFamily="34" charset="0"/>
              <a:buNone/>
              <a:tabLst/>
              <a:defRPr sz="3000" baseline="0">
                <a:solidFill>
                  <a:srgbClr val="0B65B7"/>
                </a:solidFill>
                <a:latin typeface="Arial Black" pitchFamily="34" charset="0"/>
                <a:cs typeface="Arial" pitchFamily="34" charset="0"/>
              </a:defRPr>
            </a:lvl1pPr>
          </a:lstStyle>
          <a:p>
            <a:pPr lvl="0"/>
            <a:r>
              <a:rPr lang="en-US" dirty="0"/>
              <a:t>SLIDE SUBTITLE:</a:t>
            </a:r>
          </a:p>
        </p:txBody>
      </p:sp>
      <p:sp>
        <p:nvSpPr>
          <p:cNvPr id="15" name="Slide Number Placeholder 6"/>
          <p:cNvSpPr>
            <a:spLocks noGrp="1"/>
          </p:cNvSpPr>
          <p:nvPr>
            <p:ph type="sldNum" sz="quarter" idx="12"/>
          </p:nvPr>
        </p:nvSpPr>
        <p:spPr>
          <a:xfrm>
            <a:off x="484909" y="6356360"/>
            <a:ext cx="2133600" cy="365125"/>
          </a:xfrm>
          <a:prstGeom prst="rect">
            <a:avLst/>
          </a:prstGeom>
        </p:spPr>
        <p:txBody>
          <a:bodyPr/>
          <a:lstStyle>
            <a:lvl1pPr>
              <a:defRPr sz="1200" b="1" i="0">
                <a:solidFill>
                  <a:schemeClr val="bg1"/>
                </a:solidFill>
                <a:latin typeface="Arial"/>
                <a:cs typeface="Arial"/>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15136" y="444508"/>
            <a:ext cx="8229600" cy="521696"/>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596443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Blue Bar">
    <p:spTree>
      <p:nvGrpSpPr>
        <p:cNvPr id="1" name=""/>
        <p:cNvGrpSpPr/>
        <p:nvPr/>
      </p:nvGrpSpPr>
      <p:grpSpPr>
        <a:xfrm>
          <a:off x="0" y="0"/>
          <a:ext cx="0" cy="0"/>
          <a:chOff x="0" y="0"/>
          <a:chExt cx="0" cy="0"/>
        </a:xfrm>
      </p:grpSpPr>
      <p:sp>
        <p:nvSpPr>
          <p:cNvPr id="2" name="Picture Placeholder 2"/>
          <p:cNvSpPr>
            <a:spLocks noGrp="1"/>
          </p:cNvSpPr>
          <p:nvPr>
            <p:ph type="pic" sz="quarter" idx="11"/>
          </p:nvPr>
        </p:nvSpPr>
        <p:spPr>
          <a:xfrm>
            <a:off x="2463798" y="2"/>
            <a:ext cx="6680200" cy="3431823"/>
          </a:xfrm>
          <a:prstGeom prst="rect">
            <a:avLst/>
          </a:prstGeom>
          <a:noFill/>
        </p:spPr>
        <p:txBody>
          <a:bodyPr lIns="68580" tIns="34290" rIns="68580" bIns="34290" anchor="ctr">
            <a:normAutofit/>
          </a:bodyPr>
          <a:lstStyle>
            <a:lvl1pPr marL="0" indent="0" algn="ctr">
              <a:buNone/>
              <a:defRPr sz="1400" baseline="0">
                <a:latin typeface="Lato Regular"/>
                <a:cs typeface="Lato Regular"/>
              </a:defRPr>
            </a:lvl1pPr>
          </a:lstStyle>
          <a:p>
            <a:r>
              <a:rPr lang="en-US" dirty="0"/>
              <a:t>Click icon to add picture</a:t>
            </a:r>
          </a:p>
        </p:txBody>
      </p:sp>
      <p:sp>
        <p:nvSpPr>
          <p:cNvPr id="3" name="Rectangle 2"/>
          <p:cNvSpPr/>
          <p:nvPr/>
        </p:nvSpPr>
        <p:spPr>
          <a:xfrm>
            <a:off x="1" y="0"/>
            <a:ext cx="2463800" cy="68805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title" hasCustomPrompt="1"/>
          </p:nvPr>
        </p:nvSpPr>
        <p:spPr>
          <a:xfrm>
            <a:off x="228599" y="1341415"/>
            <a:ext cx="1998132" cy="1300191"/>
          </a:xfrm>
          <a:prstGeom prst="rect">
            <a:avLst/>
          </a:prstGeom>
        </p:spPr>
        <p:txBody>
          <a:bodyPr lIns="68580" tIns="34290" rIns="68580" bIns="34290">
            <a:noAutofit/>
          </a:bodyPr>
          <a:lstStyle>
            <a:lvl1pPr algn="l">
              <a:defRPr sz="2100" cap="all" baseline="0">
                <a:solidFill>
                  <a:schemeClr val="bg1"/>
                </a:solidFill>
                <a:latin typeface="+mj-lt"/>
                <a:cs typeface="Lemon/Milk"/>
              </a:defRPr>
            </a:lvl1pPr>
          </a:lstStyle>
          <a:p>
            <a:r>
              <a:rPr lang="en-US" dirty="0"/>
              <a:t>title example here</a:t>
            </a:r>
          </a:p>
        </p:txBody>
      </p:sp>
      <p:sp>
        <p:nvSpPr>
          <p:cNvPr id="5" name="Text Placeholder 5"/>
          <p:cNvSpPr>
            <a:spLocks noGrp="1"/>
          </p:cNvSpPr>
          <p:nvPr>
            <p:ph type="body" sz="quarter" idx="12" hasCustomPrompt="1"/>
          </p:nvPr>
        </p:nvSpPr>
        <p:spPr>
          <a:xfrm>
            <a:off x="270935" y="3746510"/>
            <a:ext cx="2015067" cy="2764365"/>
          </a:xfrm>
          <a:prstGeom prst="rect">
            <a:avLst/>
          </a:prstGeom>
        </p:spPr>
        <p:txBody>
          <a:bodyPr lIns="68580" tIns="34290" rIns="68580" bIns="34290">
            <a:noAutofit/>
          </a:bodyPr>
          <a:lstStyle>
            <a:lvl1pPr marL="0" indent="0" algn="l">
              <a:lnSpc>
                <a:spcPct val="120000"/>
              </a:lnSpc>
              <a:buNone/>
              <a:defRPr lang="en-US" sz="1000" smtClean="0">
                <a:solidFill>
                  <a:schemeClr val="bg1"/>
                </a:solidFill>
                <a:latin typeface="+mn-lt"/>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p:txBody>
      </p:sp>
      <p:grpSp>
        <p:nvGrpSpPr>
          <p:cNvPr id="6" name="Group 5"/>
          <p:cNvGrpSpPr/>
          <p:nvPr/>
        </p:nvGrpSpPr>
        <p:grpSpPr>
          <a:xfrm rot="11286855">
            <a:off x="6980579" y="3166530"/>
            <a:ext cx="2217279" cy="1789988"/>
            <a:chOff x="7371093" y="2132523"/>
            <a:chExt cx="1501661" cy="909208"/>
          </a:xfrm>
          <a:solidFill>
            <a:schemeClr val="tx1">
              <a:lumMod val="50000"/>
              <a:lumOff val="50000"/>
              <a:alpha val="5000"/>
            </a:schemeClr>
          </a:solidFill>
        </p:grpSpPr>
        <p:sp>
          <p:nvSpPr>
            <p:cNvPr id="7" name="Shape 37"/>
            <p:cNvSpPr/>
            <p:nvPr/>
          </p:nvSpPr>
          <p:spPr>
            <a:xfrm>
              <a:off x="7388997" y="2477178"/>
              <a:ext cx="1483757" cy="564553"/>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pFill/>
            <a:ln w="12700">
              <a:miter lim="400000"/>
            </a:ln>
            <a:effectLst/>
          </p:spPr>
          <p:txBody>
            <a:bodyPr lIns="0" tIns="0" rIns="0" bIns="0" anchor="ctr"/>
            <a:lstStyle/>
            <a:p>
              <a:pPr lvl="0">
                <a:defRPr sz="2400"/>
              </a:pPr>
              <a:endParaRPr dirty="0"/>
            </a:p>
          </p:txBody>
        </p:sp>
        <p:sp>
          <p:nvSpPr>
            <p:cNvPr id="8" name="Shape 36"/>
            <p:cNvSpPr/>
            <p:nvPr/>
          </p:nvSpPr>
          <p:spPr>
            <a:xfrm rot="962435">
              <a:off x="7371093" y="2132523"/>
              <a:ext cx="1037677" cy="394825"/>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pFill/>
            <a:ln w="12700">
              <a:miter lim="400000"/>
            </a:ln>
            <a:effectLst/>
          </p:spPr>
          <p:txBody>
            <a:bodyPr lIns="0" tIns="0" rIns="0" bIns="0" anchor="ctr"/>
            <a:lstStyle/>
            <a:p>
              <a:pPr lvl="0">
                <a:defRPr sz="2400"/>
              </a:pPr>
              <a:endParaRPr dirty="0"/>
            </a:p>
          </p:txBody>
        </p:sp>
      </p:grpSp>
      <p:sp>
        <p:nvSpPr>
          <p:cNvPr id="10" name="Text Placeholder 9"/>
          <p:cNvSpPr>
            <a:spLocks noGrp="1"/>
          </p:cNvSpPr>
          <p:nvPr>
            <p:ph type="body" sz="quarter" idx="13"/>
          </p:nvPr>
        </p:nvSpPr>
        <p:spPr>
          <a:xfrm>
            <a:off x="2709865" y="3746509"/>
            <a:ext cx="2891594" cy="2764367"/>
          </a:xfrm>
          <a:prstGeom prst="rect">
            <a:avLst/>
          </a:prstGeom>
        </p:spPr>
        <p:txBody>
          <a:bodyPr/>
          <a:lstStyle>
            <a:lvl1pPr>
              <a:defRPr sz="1000">
                <a:solidFill>
                  <a:schemeClr val="tx2"/>
                </a:solidFill>
              </a:defRPr>
            </a:lvl1pPr>
            <a:lvl2pPr>
              <a:defRPr sz="900">
                <a:solidFill>
                  <a:schemeClr val="tx2"/>
                </a:solidFill>
              </a:defRPr>
            </a:lvl2pPr>
            <a:lvl3pPr>
              <a:defRPr sz="900">
                <a:solidFill>
                  <a:schemeClr val="tx2"/>
                </a:solidFill>
              </a:defRPr>
            </a:lvl3pPr>
            <a:lvl4pPr>
              <a:defRPr sz="900">
                <a:solidFill>
                  <a:schemeClr val="tx2"/>
                </a:solidFill>
              </a:defRPr>
            </a:lvl4pPr>
            <a:lvl5pPr>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4"/>
          </p:nvPr>
        </p:nvSpPr>
        <p:spPr>
          <a:xfrm>
            <a:off x="5847523" y="3746507"/>
            <a:ext cx="2891594" cy="2764367"/>
          </a:xfrm>
          <a:prstGeom prst="rect">
            <a:avLst/>
          </a:prstGeom>
        </p:spPr>
        <p:txBody>
          <a:bodyPr/>
          <a:lstStyle>
            <a:lvl1pPr>
              <a:defRPr sz="1000">
                <a:solidFill>
                  <a:schemeClr val="tx2"/>
                </a:solidFill>
              </a:defRPr>
            </a:lvl1pPr>
            <a:lvl2pPr>
              <a:defRPr sz="900">
                <a:solidFill>
                  <a:schemeClr val="tx2"/>
                </a:solidFill>
              </a:defRPr>
            </a:lvl2pPr>
            <a:lvl3pPr>
              <a:defRPr sz="900">
                <a:solidFill>
                  <a:schemeClr val="tx2"/>
                </a:solidFill>
              </a:defRPr>
            </a:lvl3pPr>
            <a:lvl4pPr>
              <a:defRPr sz="900">
                <a:solidFill>
                  <a:schemeClr val="tx2"/>
                </a:solidFill>
              </a:defRPr>
            </a:lvl4pPr>
            <a:lvl5pPr>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35475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Half Page">
    <p:spTree>
      <p:nvGrpSpPr>
        <p:cNvPr id="1" name=""/>
        <p:cNvGrpSpPr/>
        <p:nvPr/>
      </p:nvGrpSpPr>
      <p:grpSpPr>
        <a:xfrm>
          <a:off x="0" y="0"/>
          <a:ext cx="0" cy="0"/>
          <a:chOff x="0" y="0"/>
          <a:chExt cx="0" cy="0"/>
        </a:xfrm>
      </p:grpSpPr>
      <p:grpSp>
        <p:nvGrpSpPr>
          <p:cNvPr id="6" name="Group 5"/>
          <p:cNvGrpSpPr/>
          <p:nvPr/>
        </p:nvGrpSpPr>
        <p:grpSpPr>
          <a:xfrm rot="20925730">
            <a:off x="2832731" y="-299835"/>
            <a:ext cx="3285609" cy="1521933"/>
            <a:chOff x="6934544" y="2368379"/>
            <a:chExt cx="1938210" cy="673352"/>
          </a:xfrm>
          <a:solidFill>
            <a:schemeClr val="tx1">
              <a:lumMod val="50000"/>
              <a:lumOff val="50000"/>
              <a:alpha val="5000"/>
            </a:schemeClr>
          </a:solidFill>
        </p:grpSpPr>
        <p:sp>
          <p:nvSpPr>
            <p:cNvPr id="8" name="Shape 37"/>
            <p:cNvSpPr/>
            <p:nvPr/>
          </p:nvSpPr>
          <p:spPr>
            <a:xfrm>
              <a:off x="7388997" y="2477178"/>
              <a:ext cx="1483757" cy="564553"/>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pFill/>
            <a:ln w="12700">
              <a:miter lim="400000"/>
            </a:ln>
            <a:effectLst/>
          </p:spPr>
          <p:txBody>
            <a:bodyPr lIns="0" tIns="0" rIns="0" bIns="0" anchor="ctr"/>
            <a:lstStyle/>
            <a:p>
              <a:pPr lvl="0">
                <a:defRPr sz="2400"/>
              </a:pPr>
              <a:endParaRPr dirty="0"/>
            </a:p>
          </p:txBody>
        </p:sp>
        <p:sp>
          <p:nvSpPr>
            <p:cNvPr id="9" name="Shape 36"/>
            <p:cNvSpPr/>
            <p:nvPr/>
          </p:nvSpPr>
          <p:spPr>
            <a:xfrm rot="20149686" flipV="1">
              <a:off x="6934544" y="2368379"/>
              <a:ext cx="1037677" cy="421808"/>
            </a:xfrm>
            <a:custGeom>
              <a:avLst/>
              <a:gdLst/>
              <a:ahLst/>
              <a:cxnLst>
                <a:cxn ang="0">
                  <a:pos x="wd2" y="hd2"/>
                </a:cxn>
                <a:cxn ang="5400000">
                  <a:pos x="wd2" y="hd2"/>
                </a:cxn>
                <a:cxn ang="10800000">
                  <a:pos x="wd2" y="hd2"/>
                </a:cxn>
                <a:cxn ang="16200000">
                  <a:pos x="wd2" y="hd2"/>
                </a:cxn>
              </a:cxnLst>
              <a:rect l="0" t="0" r="r" b="b"/>
              <a:pathLst>
                <a:path w="21600" h="21333"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grpFill/>
            <a:ln w="12700">
              <a:miter lim="400000"/>
            </a:ln>
            <a:effectLst/>
          </p:spPr>
          <p:txBody>
            <a:bodyPr lIns="0" tIns="0" rIns="0" bIns="0" anchor="ctr"/>
            <a:lstStyle/>
            <a:p>
              <a:pPr lvl="0">
                <a:defRPr sz="2400"/>
              </a:pPr>
              <a:endParaRPr dirty="0"/>
            </a:p>
          </p:txBody>
        </p:sp>
      </p:grpSp>
      <p:sp>
        <p:nvSpPr>
          <p:cNvPr id="10" name="Title 3"/>
          <p:cNvSpPr>
            <a:spLocks noGrp="1"/>
          </p:cNvSpPr>
          <p:nvPr>
            <p:ph type="title" hasCustomPrompt="1"/>
          </p:nvPr>
        </p:nvSpPr>
        <p:spPr>
          <a:xfrm>
            <a:off x="685803" y="1510740"/>
            <a:ext cx="2717800" cy="1887240"/>
          </a:xfrm>
          <a:prstGeom prst="rect">
            <a:avLst/>
          </a:prstGeom>
        </p:spPr>
        <p:txBody>
          <a:bodyPr lIns="68580" tIns="34290" rIns="68580" bIns="34290">
            <a:noAutofit/>
          </a:bodyPr>
          <a:lstStyle>
            <a:lvl1pPr algn="l">
              <a:defRPr sz="2100" cap="all" baseline="0">
                <a:solidFill>
                  <a:schemeClr val="tx2"/>
                </a:solidFill>
                <a:latin typeface="+mj-lt"/>
                <a:cs typeface="Lemon/Milk"/>
              </a:defRPr>
            </a:lvl1pPr>
          </a:lstStyle>
          <a:p>
            <a:r>
              <a:rPr lang="en-US" dirty="0"/>
              <a:t>title example here</a:t>
            </a:r>
          </a:p>
        </p:txBody>
      </p:sp>
      <p:sp>
        <p:nvSpPr>
          <p:cNvPr id="11" name="Text Placeholder 5"/>
          <p:cNvSpPr>
            <a:spLocks noGrp="1"/>
          </p:cNvSpPr>
          <p:nvPr>
            <p:ph type="body" sz="quarter" idx="10" hasCustomPrompt="1"/>
          </p:nvPr>
        </p:nvSpPr>
        <p:spPr>
          <a:xfrm>
            <a:off x="685800" y="3542156"/>
            <a:ext cx="2717800" cy="284793"/>
          </a:xfrm>
          <a:prstGeom prst="rect">
            <a:avLst/>
          </a:prstGeom>
        </p:spPr>
        <p:txBody>
          <a:bodyPr lIns="68580" tIns="34290" rIns="68580" bIns="34290">
            <a:noAutofit/>
          </a:bodyPr>
          <a:lstStyle>
            <a:lvl1pPr marL="0" indent="0" algn="l">
              <a:buNone/>
              <a:defRPr sz="1200" cap="all">
                <a:solidFill>
                  <a:schemeClr val="tx2"/>
                </a:solidFill>
                <a:latin typeface="+mn-lt"/>
                <a:cs typeface="Lato Light"/>
              </a:defRPr>
            </a:lvl1pPr>
          </a:lstStyle>
          <a:p>
            <a:pPr lvl="0"/>
            <a:r>
              <a:rPr lang="en-US" dirty="0" err="1"/>
              <a:t>SubTitle</a:t>
            </a:r>
            <a:r>
              <a:rPr lang="en-US" dirty="0"/>
              <a:t> Example here</a:t>
            </a:r>
          </a:p>
        </p:txBody>
      </p:sp>
      <p:sp>
        <p:nvSpPr>
          <p:cNvPr id="12" name="Text Placeholder 5"/>
          <p:cNvSpPr>
            <a:spLocks noGrp="1"/>
          </p:cNvSpPr>
          <p:nvPr>
            <p:ph type="body" sz="quarter" idx="12" hasCustomPrompt="1"/>
          </p:nvPr>
        </p:nvSpPr>
        <p:spPr>
          <a:xfrm>
            <a:off x="685800" y="3937265"/>
            <a:ext cx="2717800" cy="2191041"/>
          </a:xfrm>
          <a:prstGeom prst="rect">
            <a:avLst/>
          </a:prstGeom>
        </p:spPr>
        <p:txBody>
          <a:bodyPr lIns="68580" tIns="34290" rIns="68580" bIns="34290">
            <a:noAutofit/>
          </a:bodyPr>
          <a:lstStyle>
            <a:lvl1pPr marL="0" indent="0" algn="l">
              <a:lnSpc>
                <a:spcPct val="120000"/>
              </a:lnSpc>
              <a:buNone/>
              <a:defRPr lang="en-US" sz="1000" smtClean="0">
                <a:solidFill>
                  <a:schemeClr val="tx2"/>
                </a:solidFill>
                <a:latin typeface="+mn-lt"/>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p>
        </p:txBody>
      </p:sp>
      <p:cxnSp>
        <p:nvCxnSpPr>
          <p:cNvPr id="13" name="Straight Connector 12"/>
          <p:cNvCxnSpPr/>
          <p:nvPr/>
        </p:nvCxnSpPr>
        <p:spPr>
          <a:xfrm>
            <a:off x="685800" y="3488243"/>
            <a:ext cx="2717800"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3"/>
          </p:nvPr>
        </p:nvSpPr>
        <p:spPr>
          <a:xfrm>
            <a:off x="3911940" y="783195"/>
            <a:ext cx="4820281" cy="5345103"/>
          </a:xfrm>
          <a:prstGeom prst="rect">
            <a:avLst/>
          </a:prstGeom>
        </p:spPr>
        <p:txBody>
          <a:bodyPr/>
          <a:lstStyle>
            <a:lvl1pPr>
              <a:defRPr sz="1000">
                <a:solidFill>
                  <a:schemeClr val="tx2"/>
                </a:solidFill>
              </a:defRPr>
            </a:lvl1pPr>
            <a:lvl2pPr>
              <a:defRPr sz="900">
                <a:solidFill>
                  <a:schemeClr val="tx2"/>
                </a:solidFill>
              </a:defRPr>
            </a:lvl2pPr>
            <a:lvl3pPr>
              <a:defRPr sz="900">
                <a:solidFill>
                  <a:schemeClr val="tx2"/>
                </a:solidFill>
              </a:defRPr>
            </a:lvl3pPr>
            <a:lvl4pPr>
              <a:defRPr sz="900">
                <a:solidFill>
                  <a:schemeClr val="tx2"/>
                </a:solidFill>
              </a:defRPr>
            </a:lvl4pPr>
            <a:lvl5pPr>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121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pic>
        <p:nvPicPr>
          <p:cNvPr id="12" name="Picture 11" descr="APHA-PPT_footer_blue_1.png"/>
          <p:cNvPicPr>
            <a:picLocks noChangeAspect="1"/>
          </p:cNvPicPr>
          <p:nvPr/>
        </p:nvPicPr>
        <p:blipFill>
          <a:blip r:embed="rId2" cstate="print"/>
          <a:stretch>
            <a:fillRect/>
          </a:stretch>
        </p:blipFill>
        <p:spPr>
          <a:xfrm>
            <a:off x="0" y="5824118"/>
            <a:ext cx="9144000" cy="1033882"/>
          </a:xfrm>
          <a:prstGeom prst="rect">
            <a:avLst/>
          </a:prstGeom>
        </p:spPr>
      </p:pic>
      <p:sp>
        <p:nvSpPr>
          <p:cNvPr id="13" name="Rectangle 12"/>
          <p:cNvSpPr/>
          <p:nvPr/>
        </p:nvSpPr>
        <p:spPr>
          <a:xfrm>
            <a:off x="1607127" y="1219200"/>
            <a:ext cx="5867400" cy="561910"/>
          </a:xfrm>
          <a:prstGeom prst="rect">
            <a:avLst/>
          </a:prstGeom>
        </p:spPr>
        <p:txBody>
          <a:bodyPr wrap="square" lIns="99276" tIns="49638" rIns="99276" bIns="49638">
            <a:spAutoFit/>
          </a:bodyPr>
          <a:lstStyle/>
          <a:p>
            <a:endParaRPr lang="en-US" sz="3000" b="1" dirty="0">
              <a:solidFill>
                <a:prstClr val="black"/>
              </a:solidFill>
              <a:latin typeface="Arial Black" pitchFamily="34" charset="0"/>
            </a:endParaRPr>
          </a:p>
        </p:txBody>
      </p:sp>
      <p:sp>
        <p:nvSpPr>
          <p:cNvPr id="16" name="Text Placeholder 15"/>
          <p:cNvSpPr>
            <a:spLocks noGrp="1"/>
          </p:cNvSpPr>
          <p:nvPr>
            <p:ph type="body" sz="quarter" idx="13" hasCustomPrompt="1"/>
          </p:nvPr>
        </p:nvSpPr>
        <p:spPr>
          <a:xfrm>
            <a:off x="1524000" y="1981200"/>
            <a:ext cx="5749636" cy="3352800"/>
          </a:xfrm>
        </p:spPr>
        <p:txBody>
          <a:bodyPr numCol="2"/>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000" baseline="0">
                <a:latin typeface="Arial" pitchFamily="34" charset="0"/>
                <a:cs typeface="Arial"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p>
          <a:p>
            <a:pPr lvl="0"/>
            <a:r>
              <a:rPr lang="en-US" dirty="0"/>
              <a:t> </a:t>
            </a:r>
          </a:p>
        </p:txBody>
      </p:sp>
      <p:sp>
        <p:nvSpPr>
          <p:cNvPr id="14" name="Text Placeholder 14"/>
          <p:cNvSpPr>
            <a:spLocks noGrp="1"/>
          </p:cNvSpPr>
          <p:nvPr>
            <p:ph type="body" sz="quarter" idx="17" hasCustomPrompt="1"/>
          </p:nvPr>
        </p:nvSpPr>
        <p:spPr>
          <a:xfrm>
            <a:off x="969822" y="609600"/>
            <a:ext cx="6996545" cy="381000"/>
          </a:xfrm>
        </p:spPr>
        <p:txBody>
          <a:bodyPr>
            <a:noAutofit/>
          </a:bodyPr>
          <a:lstStyle>
            <a:lvl1pPr>
              <a:buNone/>
              <a:defRPr sz="2000" b="0" baseline="0">
                <a:solidFill>
                  <a:srgbClr val="0070C0"/>
                </a:solidFill>
                <a:latin typeface="Arial Black" pitchFamily="34" charset="0"/>
              </a:defRPr>
            </a:lvl1pPr>
          </a:lstStyle>
          <a:p>
            <a:pPr lvl="0"/>
            <a:r>
              <a:rPr lang="en-US" dirty="0"/>
              <a:t>SLIDE TITLE:</a:t>
            </a:r>
          </a:p>
        </p:txBody>
      </p:sp>
      <p:sp>
        <p:nvSpPr>
          <p:cNvPr id="15" name="Text Placeholder 16"/>
          <p:cNvSpPr>
            <a:spLocks noGrp="1"/>
          </p:cNvSpPr>
          <p:nvPr>
            <p:ph type="body" sz="quarter" idx="18" hasCustomPrompt="1"/>
          </p:nvPr>
        </p:nvSpPr>
        <p:spPr>
          <a:xfrm>
            <a:off x="969822" y="990600"/>
            <a:ext cx="6996545" cy="381000"/>
          </a:xfrm>
        </p:spPr>
        <p:txBody>
          <a:bodyPr>
            <a:noAutofit/>
          </a:bodyPr>
          <a:lstStyle>
            <a:lvl1pPr>
              <a:buNone/>
              <a:defRPr sz="3000" baseline="0">
                <a:latin typeface="Arial Black" pitchFamily="34" charset="0"/>
              </a:defRPr>
            </a:lvl1pPr>
          </a:lstStyle>
          <a:p>
            <a:pPr lvl="0"/>
            <a:r>
              <a:rPr lang="en-US" dirty="0"/>
              <a:t>SLIDE SUBTITLE</a:t>
            </a:r>
          </a:p>
        </p:txBody>
      </p:sp>
    </p:spTree>
    <p:extLst>
      <p:ext uri="{BB962C8B-B14F-4D97-AF65-F5344CB8AC3E}">
        <p14:creationId xmlns:p14="http://schemas.microsoft.com/office/powerpoint/2010/main" val="36332152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descr="APHA-PPT_title_blue_1.png"/>
          <p:cNvPicPr>
            <a:picLocks noChangeAspect="1"/>
          </p:cNvPicPr>
          <p:nvPr userDrawn="1"/>
        </p:nvPicPr>
        <p:blipFill>
          <a:blip r:embed="rId2" cstate="print"/>
          <a:stretch>
            <a:fillRect/>
          </a:stretch>
        </p:blipFill>
        <p:spPr>
          <a:xfrm>
            <a:off x="0" y="31"/>
            <a:ext cx="9144000" cy="6043981"/>
          </a:xfrm>
          <a:prstGeom prst="rect">
            <a:avLst/>
          </a:prstGeom>
        </p:spPr>
      </p:pic>
      <p:sp>
        <p:nvSpPr>
          <p:cNvPr id="13" name="Text Placeholder 12"/>
          <p:cNvSpPr>
            <a:spLocks noGrp="1"/>
          </p:cNvSpPr>
          <p:nvPr>
            <p:ph type="body" sz="quarter" idx="13" hasCustomPrompt="1"/>
          </p:nvPr>
        </p:nvSpPr>
        <p:spPr>
          <a:xfrm>
            <a:off x="1246913"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3" name="Subtitle 2"/>
          <p:cNvSpPr>
            <a:spLocks noGrp="1"/>
          </p:cNvSpPr>
          <p:nvPr>
            <p:ph type="subTitle" idx="1" hasCustomPrompt="1"/>
          </p:nvPr>
        </p:nvSpPr>
        <p:spPr>
          <a:xfrm>
            <a:off x="1246911"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2" name="Title 1"/>
          <p:cNvSpPr>
            <a:spLocks noGrp="1"/>
          </p:cNvSpPr>
          <p:nvPr>
            <p:ph type="ctrTitle" hasCustomPrompt="1"/>
          </p:nvPr>
        </p:nvSpPr>
        <p:spPr>
          <a:xfrm>
            <a:off x="1246913" y="2362200"/>
            <a:ext cx="7342909" cy="2819400"/>
          </a:xfrm>
        </p:spPr>
        <p:txBody>
          <a:bodyPr/>
          <a:lstStyle>
            <a:lvl1pPr algn="l">
              <a:lnSpc>
                <a:spcPct val="80000"/>
              </a:lnSpc>
              <a:defRPr sz="5000" spc="100" baseline="0">
                <a:solidFill>
                  <a:schemeClr val="bg1"/>
                </a:solidFill>
                <a:latin typeface="Arial" pitchFamily="34" charset="0"/>
                <a:cs typeface="Arial" pitchFamily="34" charset="0"/>
              </a:defRPr>
            </a:lvl1pPr>
          </a:lstStyle>
          <a:p>
            <a:r>
              <a:rPr lang="en-US" dirty="0"/>
              <a:t>Presentation Title</a:t>
            </a:r>
            <a:br>
              <a:rPr lang="en-US" dirty="0"/>
            </a:br>
            <a:r>
              <a:rPr lang="en-US" dirty="0"/>
              <a:t>Here Presentation Title </a:t>
            </a:r>
            <a:br>
              <a:rPr lang="en-US" dirty="0"/>
            </a:br>
            <a:r>
              <a:rPr lang="en-US" dirty="0"/>
              <a:t>Here</a:t>
            </a:r>
            <a:br>
              <a:rPr lang="en-US" dirty="0"/>
            </a:br>
            <a:endParaRPr lang="en-US" dirty="0"/>
          </a:p>
        </p:txBody>
      </p:sp>
      <p:sp>
        <p:nvSpPr>
          <p:cNvPr id="17" name="Text Placeholder 16"/>
          <p:cNvSpPr>
            <a:spLocks noGrp="1"/>
          </p:cNvSpPr>
          <p:nvPr>
            <p:ph type="body" sz="quarter" idx="14"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Tree>
    <p:extLst>
      <p:ext uri="{BB962C8B-B14F-4D97-AF65-F5344CB8AC3E}">
        <p14:creationId xmlns:p14="http://schemas.microsoft.com/office/powerpoint/2010/main" val="33639517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PHA-PPT_title_blue_1.png"/>
          <p:cNvPicPr>
            <a:picLocks noChangeAspect="1"/>
          </p:cNvPicPr>
          <p:nvPr userDrawn="1"/>
        </p:nvPicPr>
        <p:blipFill>
          <a:blip r:embed="rId2" cstate="print"/>
          <a:stretch>
            <a:fillRect/>
          </a:stretch>
        </p:blipFill>
        <p:spPr>
          <a:xfrm>
            <a:off x="0" y="10"/>
            <a:ext cx="9144000" cy="6043981"/>
          </a:xfrm>
          <a:prstGeom prst="rect">
            <a:avLst/>
          </a:prstGeom>
        </p:spPr>
      </p:pic>
      <p:sp>
        <p:nvSpPr>
          <p:cNvPr id="13" name="Text Placeholder 12"/>
          <p:cNvSpPr>
            <a:spLocks noGrp="1"/>
          </p:cNvSpPr>
          <p:nvPr>
            <p:ph type="body" sz="quarter" idx="13" hasCustomPrompt="1"/>
          </p:nvPr>
        </p:nvSpPr>
        <p:spPr>
          <a:xfrm>
            <a:off x="1246913"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3" name="Subtitle 2"/>
          <p:cNvSpPr>
            <a:spLocks noGrp="1"/>
          </p:cNvSpPr>
          <p:nvPr>
            <p:ph type="subTitle" idx="1" hasCustomPrompt="1"/>
          </p:nvPr>
        </p:nvSpPr>
        <p:spPr>
          <a:xfrm>
            <a:off x="1246911"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2" name="Title 1"/>
          <p:cNvSpPr>
            <a:spLocks noGrp="1"/>
          </p:cNvSpPr>
          <p:nvPr>
            <p:ph type="ctrTitle" hasCustomPrompt="1"/>
          </p:nvPr>
        </p:nvSpPr>
        <p:spPr>
          <a:xfrm>
            <a:off x="1246913" y="2362200"/>
            <a:ext cx="7342909" cy="2819400"/>
          </a:xfrm>
        </p:spPr>
        <p:txBody>
          <a:bodyPr/>
          <a:lstStyle>
            <a:lvl1pPr algn="l">
              <a:lnSpc>
                <a:spcPct val="80000"/>
              </a:lnSpc>
              <a:defRPr sz="5000" spc="100" baseline="0">
                <a:solidFill>
                  <a:schemeClr val="bg1"/>
                </a:solidFill>
                <a:latin typeface="Arial" pitchFamily="34" charset="0"/>
                <a:cs typeface="Arial" pitchFamily="34" charset="0"/>
              </a:defRPr>
            </a:lvl1pPr>
          </a:lstStyle>
          <a:p>
            <a:r>
              <a:rPr lang="en-US" dirty="0"/>
              <a:t>Presentation Title</a:t>
            </a:r>
            <a:br>
              <a:rPr lang="en-US" dirty="0"/>
            </a:br>
            <a:r>
              <a:rPr lang="en-US" dirty="0"/>
              <a:t>Here Presentation Title </a:t>
            </a:r>
            <a:br>
              <a:rPr lang="en-US" dirty="0"/>
            </a:br>
            <a:r>
              <a:rPr lang="en-US" dirty="0"/>
              <a:t>Here</a:t>
            </a:r>
            <a:br>
              <a:rPr lang="en-US" dirty="0"/>
            </a:br>
            <a:endParaRPr lang="en-US" dirty="0"/>
          </a:p>
        </p:txBody>
      </p:sp>
      <p:sp>
        <p:nvSpPr>
          <p:cNvPr id="17" name="Text Placeholder 16"/>
          <p:cNvSpPr>
            <a:spLocks noGrp="1"/>
          </p:cNvSpPr>
          <p:nvPr>
            <p:ph type="body" sz="quarter" idx="14"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Tree>
    <p:extLst>
      <p:ext uri="{BB962C8B-B14F-4D97-AF65-F5344CB8AC3E}">
        <p14:creationId xmlns:p14="http://schemas.microsoft.com/office/powerpoint/2010/main" val="12544611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PHA-PPT_title_green_1b.png"/>
          <p:cNvPicPr>
            <a:picLocks noChangeAspect="1"/>
          </p:cNvPicPr>
          <p:nvPr userDrawn="1"/>
        </p:nvPicPr>
        <p:blipFill>
          <a:blip r:embed="rId2" cstate="print"/>
          <a:stretch>
            <a:fillRect/>
          </a:stretch>
        </p:blipFill>
        <p:spPr>
          <a:xfrm>
            <a:off x="0" y="11"/>
            <a:ext cx="9144000" cy="6042355"/>
          </a:xfrm>
          <a:prstGeom prst="rect">
            <a:avLst/>
          </a:prstGeom>
        </p:spPr>
      </p:pic>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C0840-CE41-4B4E-A48A-9512E8024860}" type="slidenum">
              <a:rPr lang="en-US" smtClean="0">
                <a:solidFill>
                  <a:prstClr val="black">
                    <a:tint val="75000"/>
                  </a:prstClr>
                </a:solidFill>
              </a:rPr>
              <a:pPr/>
              <a:t>‹#›</a:t>
            </a:fld>
            <a:endParaRPr lang="en-US" dirty="0">
              <a:solidFill>
                <a:prstClr val="black">
                  <a:tint val="75000"/>
                </a:prstClr>
              </a:solidFill>
            </a:endParaRPr>
          </a:p>
        </p:txBody>
      </p:sp>
      <p:sp>
        <p:nvSpPr>
          <p:cNvPr id="15" name="Text Placeholder 12"/>
          <p:cNvSpPr>
            <a:spLocks noGrp="1"/>
          </p:cNvSpPr>
          <p:nvPr>
            <p:ph type="body" sz="quarter" idx="13" hasCustomPrompt="1"/>
          </p:nvPr>
        </p:nvSpPr>
        <p:spPr>
          <a:xfrm>
            <a:off x="1246913"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16" name="Subtitle 2"/>
          <p:cNvSpPr>
            <a:spLocks noGrp="1"/>
          </p:cNvSpPr>
          <p:nvPr>
            <p:ph type="subTitle" idx="1" hasCustomPrompt="1"/>
          </p:nvPr>
        </p:nvSpPr>
        <p:spPr>
          <a:xfrm>
            <a:off x="1246911"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17" name="Title 1"/>
          <p:cNvSpPr>
            <a:spLocks noGrp="1"/>
          </p:cNvSpPr>
          <p:nvPr>
            <p:ph type="ctrTitle" hasCustomPrompt="1"/>
          </p:nvPr>
        </p:nvSpPr>
        <p:spPr>
          <a:xfrm>
            <a:off x="1246913" y="2362200"/>
            <a:ext cx="7342909" cy="2819400"/>
          </a:xfrm>
        </p:spPr>
        <p:txBody>
          <a:bodyPr/>
          <a:lstStyle>
            <a:lvl1pPr algn="l">
              <a:lnSpc>
                <a:spcPct val="80000"/>
              </a:lnSpc>
              <a:defRPr sz="5000" spc="100" baseline="0">
                <a:solidFill>
                  <a:schemeClr val="bg1"/>
                </a:solidFill>
                <a:latin typeface="Arial" pitchFamily="34" charset="0"/>
                <a:cs typeface="Arial" pitchFamily="34" charset="0"/>
              </a:defRPr>
            </a:lvl1pPr>
          </a:lstStyle>
          <a:p>
            <a:r>
              <a:rPr lang="en-US" dirty="0"/>
              <a:t>Presentation Title</a:t>
            </a:r>
            <a:br>
              <a:rPr lang="en-US" dirty="0"/>
            </a:br>
            <a:r>
              <a:rPr lang="en-US" dirty="0"/>
              <a:t>Here Presentation Title </a:t>
            </a:r>
            <a:br>
              <a:rPr lang="en-US" dirty="0"/>
            </a:br>
            <a:r>
              <a:rPr lang="en-US" dirty="0"/>
              <a:t>Here</a:t>
            </a:r>
            <a:br>
              <a:rPr lang="en-US" dirty="0"/>
            </a:br>
            <a:endParaRPr lang="en-US" dirty="0"/>
          </a:p>
        </p:txBody>
      </p:sp>
      <p:sp>
        <p:nvSpPr>
          <p:cNvPr id="18" name="Text Placeholder 16"/>
          <p:cNvSpPr>
            <a:spLocks noGrp="1"/>
          </p:cNvSpPr>
          <p:nvPr>
            <p:ph type="body" sz="quarter" idx="14"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Tree>
    <p:extLst>
      <p:ext uri="{BB962C8B-B14F-4D97-AF65-F5344CB8AC3E}">
        <p14:creationId xmlns:p14="http://schemas.microsoft.com/office/powerpoint/2010/main" val="31510295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descr="APHA-PPT_title_blue_1.png"/>
          <p:cNvPicPr>
            <a:picLocks noChangeAspect="1"/>
          </p:cNvPicPr>
          <p:nvPr userDrawn="1"/>
        </p:nvPicPr>
        <p:blipFill>
          <a:blip r:embed="rId2" cstate="print"/>
          <a:stretch>
            <a:fillRect/>
          </a:stretch>
        </p:blipFill>
        <p:spPr>
          <a:xfrm>
            <a:off x="0" y="10"/>
            <a:ext cx="9144000" cy="6043981"/>
          </a:xfrm>
          <a:prstGeom prst="rect">
            <a:avLst/>
          </a:prstGeom>
        </p:spPr>
      </p:pic>
      <p:sp>
        <p:nvSpPr>
          <p:cNvPr id="11" name="Picture Placeholder 10"/>
          <p:cNvSpPr>
            <a:spLocks noGrp="1"/>
          </p:cNvSpPr>
          <p:nvPr>
            <p:ph type="pic" sz="quarter" idx="14"/>
          </p:nvPr>
        </p:nvSpPr>
        <p:spPr>
          <a:xfrm>
            <a:off x="1039095" y="1371600"/>
            <a:ext cx="3186545" cy="3048000"/>
          </a:xfrm>
        </p:spPr>
        <p:txBody>
          <a:bodyPr/>
          <a:lstStyle/>
          <a:p>
            <a:r>
              <a:rPr lang="en-US" dirty="0"/>
              <a:t>Click icon to add picture</a:t>
            </a:r>
          </a:p>
        </p:txBody>
      </p:sp>
      <p:sp>
        <p:nvSpPr>
          <p:cNvPr id="12" name="Text Placeholder 12"/>
          <p:cNvSpPr>
            <a:spLocks noGrp="1"/>
          </p:cNvSpPr>
          <p:nvPr>
            <p:ph type="body" sz="quarter" idx="13" hasCustomPrompt="1"/>
          </p:nvPr>
        </p:nvSpPr>
        <p:spPr>
          <a:xfrm>
            <a:off x="1246913"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13" name="Subtitle 2"/>
          <p:cNvSpPr>
            <a:spLocks noGrp="1"/>
          </p:cNvSpPr>
          <p:nvPr>
            <p:ph type="subTitle" idx="1" hasCustomPrompt="1"/>
          </p:nvPr>
        </p:nvSpPr>
        <p:spPr>
          <a:xfrm>
            <a:off x="1246911"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14" name="Text Placeholder 16"/>
          <p:cNvSpPr>
            <a:spLocks noGrp="1"/>
          </p:cNvSpPr>
          <p:nvPr>
            <p:ph type="body" sz="quarter" idx="15"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
        <p:nvSpPr>
          <p:cNvPr id="17" name="Text Placeholder 16"/>
          <p:cNvSpPr>
            <a:spLocks noGrp="1"/>
          </p:cNvSpPr>
          <p:nvPr>
            <p:ph type="body" sz="quarter" idx="16" hasCustomPrompt="1"/>
          </p:nvPr>
        </p:nvSpPr>
        <p:spPr>
          <a:xfrm>
            <a:off x="4294911" y="2819400"/>
            <a:ext cx="3602182" cy="1752600"/>
          </a:xfrm>
        </p:spPr>
        <p:txBody>
          <a:bodyPr>
            <a:normAutofit/>
          </a:bodyPr>
          <a:lstStyle>
            <a:lvl1pPr>
              <a:buNone/>
              <a:defRPr sz="3000" baseline="0">
                <a:solidFill>
                  <a:schemeClr val="bg1"/>
                </a:solidFill>
                <a:latin typeface="Arial Black" pitchFamily="34" charset="0"/>
              </a:defRPr>
            </a:lvl1pPr>
          </a:lstStyle>
          <a:p>
            <a:pPr lvl="0"/>
            <a:r>
              <a:rPr lang="en-US" dirty="0">
                <a:solidFill>
                  <a:schemeClr val="bg1"/>
                </a:solidFill>
              </a:rPr>
              <a:t>Presentation Title</a:t>
            </a:r>
          </a:p>
          <a:p>
            <a:pPr lvl="0"/>
            <a:r>
              <a:rPr lang="en-US" dirty="0">
                <a:solidFill>
                  <a:schemeClr val="bg1"/>
                </a:solidFill>
              </a:rPr>
              <a:t>Here</a:t>
            </a:r>
            <a:endParaRPr lang="en-US" dirty="0"/>
          </a:p>
        </p:txBody>
      </p:sp>
    </p:spTree>
    <p:extLst>
      <p:ext uri="{BB962C8B-B14F-4D97-AF65-F5344CB8AC3E}">
        <p14:creationId xmlns:p14="http://schemas.microsoft.com/office/powerpoint/2010/main" val="20616176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 name="Picture 9" descr="APHA-PPT_title_green_1b.png"/>
          <p:cNvPicPr>
            <a:picLocks noChangeAspect="1"/>
          </p:cNvPicPr>
          <p:nvPr userDrawn="1"/>
        </p:nvPicPr>
        <p:blipFill>
          <a:blip r:embed="rId2" cstate="print"/>
          <a:stretch>
            <a:fillRect/>
          </a:stretch>
        </p:blipFill>
        <p:spPr>
          <a:xfrm>
            <a:off x="0" y="11"/>
            <a:ext cx="9144000" cy="6042355"/>
          </a:xfrm>
          <a:prstGeom prst="rect">
            <a:avLst/>
          </a:prstGeom>
        </p:spPr>
      </p:pic>
      <p:sp>
        <p:nvSpPr>
          <p:cNvPr id="11" name="Picture Placeholder 10"/>
          <p:cNvSpPr>
            <a:spLocks noGrp="1"/>
          </p:cNvSpPr>
          <p:nvPr>
            <p:ph type="pic" sz="quarter" idx="14"/>
          </p:nvPr>
        </p:nvSpPr>
        <p:spPr>
          <a:xfrm>
            <a:off x="1039095" y="1371600"/>
            <a:ext cx="3186545" cy="3048000"/>
          </a:xfrm>
        </p:spPr>
        <p:txBody>
          <a:bodyPr/>
          <a:lstStyle/>
          <a:p>
            <a:r>
              <a:rPr lang="en-US" dirty="0"/>
              <a:t>Click icon to add picture</a:t>
            </a:r>
          </a:p>
        </p:txBody>
      </p:sp>
      <p:sp>
        <p:nvSpPr>
          <p:cNvPr id="12" name="Text Placeholder 12"/>
          <p:cNvSpPr>
            <a:spLocks noGrp="1"/>
          </p:cNvSpPr>
          <p:nvPr>
            <p:ph type="body" sz="quarter" idx="13" hasCustomPrompt="1"/>
          </p:nvPr>
        </p:nvSpPr>
        <p:spPr>
          <a:xfrm>
            <a:off x="1246913" y="5542052"/>
            <a:ext cx="5056909" cy="249148"/>
          </a:xfrm>
        </p:spPr>
        <p:txBody>
          <a:bodyPr>
            <a:noAutofit/>
          </a:bodyPr>
          <a:lstStyle>
            <a:lvl1pPr>
              <a:buFontTx/>
              <a:buNone/>
              <a:defRPr sz="1300" baseline="0">
                <a:latin typeface="Arial" pitchFamily="34" charset="0"/>
                <a:cs typeface="Arial" pitchFamily="34" charset="0"/>
              </a:defRPr>
            </a:lvl1pPr>
          </a:lstStyle>
          <a:p>
            <a:pPr lvl="0"/>
            <a:r>
              <a:rPr lang="en-US" dirty="0"/>
              <a:t>NAME OF PRESENTER</a:t>
            </a:r>
          </a:p>
        </p:txBody>
      </p:sp>
      <p:sp>
        <p:nvSpPr>
          <p:cNvPr id="13" name="Subtitle 2"/>
          <p:cNvSpPr>
            <a:spLocks noGrp="1"/>
          </p:cNvSpPr>
          <p:nvPr>
            <p:ph type="subTitle" idx="1" hasCustomPrompt="1"/>
          </p:nvPr>
        </p:nvSpPr>
        <p:spPr>
          <a:xfrm>
            <a:off x="1246911" y="5257800"/>
            <a:ext cx="4987636" cy="228600"/>
          </a:xfrm>
        </p:spPr>
        <p:txBody>
          <a:bodyPr>
            <a:noAutofit/>
          </a:bodyPr>
          <a:lstStyle>
            <a:lvl1pPr marL="0" indent="0" algn="l">
              <a:buNone/>
              <a:defRPr sz="1400" baseline="0">
                <a:solidFill>
                  <a:schemeClr val="tx1"/>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MEETING NAME, MONTH, DAY, YEAR</a:t>
            </a:r>
          </a:p>
        </p:txBody>
      </p:sp>
      <p:sp>
        <p:nvSpPr>
          <p:cNvPr id="14" name="Text Placeholder 16"/>
          <p:cNvSpPr>
            <a:spLocks noGrp="1"/>
          </p:cNvSpPr>
          <p:nvPr>
            <p:ph type="body" sz="quarter" idx="15" hasCustomPrompt="1"/>
          </p:nvPr>
        </p:nvSpPr>
        <p:spPr>
          <a:xfrm>
            <a:off x="1246909" y="5791200"/>
            <a:ext cx="3810000" cy="304800"/>
          </a:xfrm>
        </p:spPr>
        <p:txBody>
          <a:bodyPr>
            <a:normAutofit/>
          </a:bodyPr>
          <a:lstStyle>
            <a:lvl1pPr>
              <a:buNone/>
              <a:defRPr sz="1300">
                <a:latin typeface="Arial" pitchFamily="34" charset="0"/>
                <a:cs typeface="Arial" pitchFamily="34" charset="0"/>
              </a:defRPr>
            </a:lvl1pPr>
          </a:lstStyle>
          <a:p>
            <a:pPr lvl="0"/>
            <a:r>
              <a:rPr lang="en-US" dirty="0"/>
              <a:t>AFFILIATION &amp; POSITION TITLE</a:t>
            </a:r>
          </a:p>
        </p:txBody>
      </p:sp>
      <p:sp>
        <p:nvSpPr>
          <p:cNvPr id="15" name="Text Placeholder 16"/>
          <p:cNvSpPr>
            <a:spLocks noGrp="1"/>
          </p:cNvSpPr>
          <p:nvPr>
            <p:ph type="body" sz="quarter" idx="17" hasCustomPrompt="1"/>
          </p:nvPr>
        </p:nvSpPr>
        <p:spPr>
          <a:xfrm>
            <a:off x="4294911" y="2819400"/>
            <a:ext cx="3602182" cy="1752600"/>
          </a:xfrm>
        </p:spPr>
        <p:txBody>
          <a:bodyPr>
            <a:normAutofit/>
          </a:bodyPr>
          <a:lstStyle>
            <a:lvl1pPr>
              <a:buNone/>
              <a:defRPr sz="3000" baseline="0">
                <a:solidFill>
                  <a:schemeClr val="bg1"/>
                </a:solidFill>
                <a:latin typeface="Arial Black" pitchFamily="34" charset="0"/>
              </a:defRPr>
            </a:lvl1pPr>
          </a:lstStyle>
          <a:p>
            <a:pPr lvl="0"/>
            <a:r>
              <a:rPr lang="en-US" dirty="0">
                <a:solidFill>
                  <a:schemeClr val="bg1"/>
                </a:solidFill>
              </a:rPr>
              <a:t>Presentation Title</a:t>
            </a:r>
          </a:p>
          <a:p>
            <a:pPr lvl="0"/>
            <a:r>
              <a:rPr lang="en-US" dirty="0">
                <a:solidFill>
                  <a:schemeClr val="bg1"/>
                </a:solidFill>
              </a:rPr>
              <a:t>Here </a:t>
            </a:r>
            <a:endParaRPr lang="en-US" dirty="0"/>
          </a:p>
        </p:txBody>
      </p:sp>
    </p:spTree>
    <p:extLst>
      <p:ext uri="{BB962C8B-B14F-4D97-AF65-F5344CB8AC3E}">
        <p14:creationId xmlns:p14="http://schemas.microsoft.com/office/powerpoint/2010/main" val="37053960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APHA-PPT_divide_red_1b.png"/>
          <p:cNvPicPr>
            <a:picLocks noChangeAspect="1"/>
          </p:cNvPicPr>
          <p:nvPr userDrawn="1"/>
        </p:nvPicPr>
        <p:blipFill>
          <a:blip r:embed="rId2" cstate="print"/>
          <a:stretch>
            <a:fillRect/>
          </a:stretch>
        </p:blipFill>
        <p:spPr>
          <a:xfrm>
            <a:off x="2062" y="1463040"/>
            <a:ext cx="9139885" cy="4647823"/>
          </a:xfrm>
          <a:prstGeom prst="rect">
            <a:avLst/>
          </a:prstGeom>
        </p:spPr>
      </p:pic>
      <p:sp>
        <p:nvSpPr>
          <p:cNvPr id="13" name="Text Placeholder 12"/>
          <p:cNvSpPr>
            <a:spLocks noGrp="1"/>
          </p:cNvSpPr>
          <p:nvPr>
            <p:ph type="body" sz="quarter" idx="13" hasCustomPrompt="1"/>
          </p:nvPr>
        </p:nvSpPr>
        <p:spPr>
          <a:xfrm>
            <a:off x="692728" y="2133600"/>
            <a:ext cx="5541818" cy="1143000"/>
          </a:xfrm>
        </p:spPr>
        <p:txBody>
          <a:bodyPr/>
          <a:lstStyle>
            <a:lvl1pPr>
              <a:buNone/>
              <a:defRPr baseline="0">
                <a:solidFill>
                  <a:schemeClr val="bg1"/>
                </a:solidFill>
                <a:latin typeface="Arial" pitchFamily="34" charset="0"/>
                <a:cs typeface="Arial" pitchFamily="34" charset="0"/>
              </a:defRPr>
            </a:lvl1pPr>
            <a:lvl5pPr>
              <a:defRPr/>
            </a:lvl5pPr>
          </a:lstStyle>
          <a:p>
            <a:pPr lvl="0"/>
            <a:r>
              <a:rPr lang="en-US" dirty="0"/>
              <a:t>Your Section Title Here Title</a:t>
            </a:r>
          </a:p>
          <a:p>
            <a:pPr lvl="0"/>
            <a:r>
              <a:rPr lang="en-US" dirty="0"/>
              <a:t>Here</a:t>
            </a:r>
          </a:p>
        </p:txBody>
      </p:sp>
      <p:sp>
        <p:nvSpPr>
          <p:cNvPr id="15" name="Text Placeholder 14"/>
          <p:cNvSpPr>
            <a:spLocks noGrp="1"/>
          </p:cNvSpPr>
          <p:nvPr>
            <p:ph type="body" sz="quarter" idx="14" hasCustomPrompt="1"/>
          </p:nvPr>
        </p:nvSpPr>
        <p:spPr>
          <a:xfrm>
            <a:off x="692731" y="685800"/>
            <a:ext cx="1801091" cy="533400"/>
          </a:xfrm>
        </p:spPr>
        <p:txBody>
          <a:bodyPr>
            <a:normAutofit/>
          </a:bodyPr>
          <a:lstStyle>
            <a:lvl1pPr>
              <a:buNone/>
              <a:defRPr sz="3000" baseline="0">
                <a:solidFill>
                  <a:schemeClr val="bg1">
                    <a:lumMod val="65000"/>
                  </a:schemeClr>
                </a:solidFill>
                <a:latin typeface="Arial Narrow" pitchFamily="34" charset="0"/>
              </a:defRPr>
            </a:lvl1pPr>
          </a:lstStyle>
          <a:p>
            <a:pPr lvl="0"/>
            <a:r>
              <a:rPr lang="en-US" dirty="0"/>
              <a:t>SECTION #:</a:t>
            </a:r>
          </a:p>
        </p:txBody>
      </p:sp>
    </p:spTree>
    <p:extLst>
      <p:ext uri="{BB962C8B-B14F-4D97-AF65-F5344CB8AC3E}">
        <p14:creationId xmlns:p14="http://schemas.microsoft.com/office/powerpoint/2010/main" val="38458682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5" name="Picture 4" descr="APHA-PPT_divide_yellow_1.png"/>
          <p:cNvPicPr>
            <a:picLocks noChangeAspect="1"/>
          </p:cNvPicPr>
          <p:nvPr userDrawn="1"/>
        </p:nvPicPr>
        <p:blipFill>
          <a:blip r:embed="rId2" cstate="print"/>
          <a:stretch>
            <a:fillRect/>
          </a:stretch>
        </p:blipFill>
        <p:spPr>
          <a:xfrm>
            <a:off x="2062" y="1463040"/>
            <a:ext cx="9139885" cy="4647823"/>
          </a:xfrm>
          <a:prstGeom prst="rect">
            <a:avLst/>
          </a:prstGeom>
        </p:spPr>
      </p:pic>
      <p:sp>
        <p:nvSpPr>
          <p:cNvPr id="6" name="Text Placeholder 14"/>
          <p:cNvSpPr>
            <a:spLocks noGrp="1"/>
          </p:cNvSpPr>
          <p:nvPr>
            <p:ph type="body" sz="quarter" idx="14" hasCustomPrompt="1"/>
          </p:nvPr>
        </p:nvSpPr>
        <p:spPr>
          <a:xfrm>
            <a:off x="692731" y="685800"/>
            <a:ext cx="1801091" cy="533400"/>
          </a:xfrm>
        </p:spPr>
        <p:txBody>
          <a:bodyPr>
            <a:normAutofit/>
          </a:bodyPr>
          <a:lstStyle>
            <a:lvl1pPr>
              <a:buNone/>
              <a:defRPr sz="3000" baseline="0">
                <a:solidFill>
                  <a:schemeClr val="bg1">
                    <a:lumMod val="65000"/>
                  </a:schemeClr>
                </a:solidFill>
                <a:latin typeface="Arial Narrow" pitchFamily="34" charset="0"/>
              </a:defRPr>
            </a:lvl1pPr>
          </a:lstStyle>
          <a:p>
            <a:pPr lvl="0"/>
            <a:r>
              <a:rPr lang="en-US" dirty="0"/>
              <a:t>SECTION #:</a:t>
            </a:r>
          </a:p>
        </p:txBody>
      </p:sp>
      <p:sp>
        <p:nvSpPr>
          <p:cNvPr id="7" name="Text Placeholder 12"/>
          <p:cNvSpPr>
            <a:spLocks noGrp="1"/>
          </p:cNvSpPr>
          <p:nvPr>
            <p:ph type="body" sz="quarter" idx="15" hasCustomPrompt="1"/>
          </p:nvPr>
        </p:nvSpPr>
        <p:spPr>
          <a:xfrm>
            <a:off x="692728" y="2133600"/>
            <a:ext cx="5541818" cy="1143000"/>
          </a:xfrm>
        </p:spPr>
        <p:txBody>
          <a:bodyPr/>
          <a:lstStyle>
            <a:lvl1pPr>
              <a:buNone/>
              <a:defRPr baseline="0">
                <a:solidFill>
                  <a:schemeClr val="bg1"/>
                </a:solidFill>
                <a:latin typeface="Arial" pitchFamily="34" charset="0"/>
                <a:cs typeface="Arial" pitchFamily="34" charset="0"/>
              </a:defRPr>
            </a:lvl1pPr>
            <a:lvl5pPr>
              <a:defRPr/>
            </a:lvl5pPr>
          </a:lstStyle>
          <a:p>
            <a:pPr lvl="0"/>
            <a:r>
              <a:rPr lang="en-US" dirty="0"/>
              <a:t>Your Section Title Here Title</a:t>
            </a:r>
          </a:p>
          <a:p>
            <a:pPr lvl="0"/>
            <a:r>
              <a:rPr lang="en-US" dirty="0"/>
              <a:t>Here</a:t>
            </a:r>
          </a:p>
        </p:txBody>
      </p:sp>
    </p:spTree>
    <p:extLst>
      <p:ext uri="{BB962C8B-B14F-4D97-AF65-F5344CB8AC3E}">
        <p14:creationId xmlns:p14="http://schemas.microsoft.com/office/powerpoint/2010/main" val="20323363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 name="Picture 10" descr="APHA-PPT_footer_blue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3" name="Text Placeholder 12"/>
          <p:cNvSpPr>
            <a:spLocks noGrp="1"/>
          </p:cNvSpPr>
          <p:nvPr>
            <p:ph type="body" sz="quarter" idx="16" hasCustomPrompt="1"/>
          </p:nvPr>
        </p:nvSpPr>
        <p:spPr>
          <a:xfrm>
            <a:off x="207822" y="5334000"/>
            <a:ext cx="8520545" cy="838200"/>
          </a:xfrm>
        </p:spPr>
        <p:txBody>
          <a:bodyPr>
            <a:noAutofit/>
          </a:bodyPr>
          <a:lstStyle>
            <a:lvl1pPr>
              <a:spcBef>
                <a:spcPts val="100"/>
              </a:spcBef>
              <a:buNone/>
              <a:defRPr sz="1000" baseline="0">
                <a:latin typeface="Times New Roman" pitchFamily="18" charset="0"/>
                <a:cs typeface="Times New Roman" pitchFamily="18" charset="0"/>
              </a:defRPr>
            </a:lvl1pPr>
          </a:lstStyle>
          <a:p>
            <a:pPr lvl="0"/>
            <a:r>
              <a:rPr lang="en-US" dirty="0"/>
              <a:t>1 Explanation of superscript Explanation of superscript Explanation of superscript Explanation of superscript Explanation of superscript Explanation of superscript</a:t>
            </a:r>
          </a:p>
          <a:p>
            <a:pPr lvl="0"/>
            <a:r>
              <a:rPr lang="en-US" dirty="0"/>
              <a:t>Explanation superscript Explanation of superscript Explanation of superscript Explanation of superscript Explanation of superscript</a:t>
            </a:r>
          </a:p>
          <a:p>
            <a:pPr lvl="0"/>
            <a:endParaRPr lang="en-US" dirty="0"/>
          </a:p>
        </p:txBody>
      </p:sp>
      <p:sp>
        <p:nvSpPr>
          <p:cNvPr id="25" name="Content Placeholder 24"/>
          <p:cNvSpPr>
            <a:spLocks noGrp="1"/>
          </p:cNvSpPr>
          <p:nvPr>
            <p:ph sz="quarter" idx="21" hasCustomPrompt="1"/>
          </p:nvPr>
        </p:nvSpPr>
        <p:spPr>
          <a:xfrm>
            <a:off x="207818" y="5791200"/>
            <a:ext cx="8312727" cy="381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000">
                <a:latin typeface="Times New Roman" pitchFamily="18" charset="0"/>
                <a:cs typeface="Times New Roman" pitchFamily="18"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2 Explanation of superscript Explanation of superscript Explanation of superscript Explanation of superscript Explanation of superscript</a:t>
            </a:r>
          </a:p>
          <a:p>
            <a:pPr lvl="0"/>
            <a:endParaRPr lang="en-US" dirty="0"/>
          </a:p>
        </p:txBody>
      </p:sp>
      <p:sp>
        <p:nvSpPr>
          <p:cNvPr id="30" name="Content Placeholder 28"/>
          <p:cNvSpPr>
            <a:spLocks noGrp="1"/>
          </p:cNvSpPr>
          <p:nvPr>
            <p:ph sz="quarter" idx="24" hasCustomPrompt="1"/>
          </p:nvPr>
        </p:nvSpPr>
        <p:spPr>
          <a:xfrm>
            <a:off x="1039092" y="1828800"/>
            <a:ext cx="6511636" cy="2743200"/>
          </a:xfrm>
        </p:spPr>
        <p:txBody>
          <a:bodyPr>
            <a:normAutofit/>
          </a:bodyPr>
          <a:lstStyle>
            <a:lvl1pPr>
              <a:lnSpc>
                <a:spcPct val="100000"/>
              </a:lnSpc>
              <a:spcBef>
                <a:spcPts val="1200"/>
              </a:spcBef>
              <a:buClr>
                <a:srgbClr val="0070C0"/>
              </a:buClr>
              <a:buSzPct val="120000"/>
              <a:buFont typeface="Arial" pitchFamily="34" charset="0"/>
              <a:buChar char="•"/>
              <a:defRPr sz="2400" baseline="0">
                <a:latin typeface="Arial" pitchFamily="34" charset="0"/>
                <a:cs typeface="Arial" pitchFamily="34" charset="0"/>
              </a:defRPr>
            </a:lvl1pPr>
          </a:lstStyle>
          <a:p>
            <a:pPr lvl="0"/>
            <a:r>
              <a:rPr lang="en-US" dirty="0"/>
              <a:t>Your Text Your Text Your Text Your Text Your Text Your text Your Text Your Text</a:t>
            </a:r>
          </a:p>
          <a:p>
            <a:pPr lvl="0"/>
            <a:r>
              <a:rPr lang="en-US" dirty="0"/>
              <a:t>Your Text Your Text Your Text Your Text Your Text Your Text Your Text Your Text</a:t>
            </a:r>
          </a:p>
          <a:p>
            <a:pPr lvl="0"/>
            <a:r>
              <a:rPr lang="en-US" dirty="0"/>
              <a:t>Your Text Your Text Your Text Your Text Your Text </a:t>
            </a:r>
          </a:p>
        </p:txBody>
      </p:sp>
      <p:sp>
        <p:nvSpPr>
          <p:cNvPr id="14" name="Content Placeholder 28"/>
          <p:cNvSpPr>
            <a:spLocks noGrp="1"/>
          </p:cNvSpPr>
          <p:nvPr>
            <p:ph sz="quarter" idx="27" hasCustomPrompt="1"/>
          </p:nvPr>
        </p:nvSpPr>
        <p:spPr>
          <a:xfrm>
            <a:off x="969819" y="609600"/>
            <a:ext cx="6511636" cy="381000"/>
          </a:xfrm>
        </p:spPr>
        <p:txBody>
          <a:bodyPr>
            <a:noAutofit/>
          </a:bodyPr>
          <a:lstStyle>
            <a:lvl1pPr>
              <a:lnSpc>
                <a:spcPct val="100000"/>
              </a:lnSpc>
              <a:spcBef>
                <a:spcPts val="1200"/>
              </a:spcBef>
              <a:buClr>
                <a:srgbClr val="0070C0"/>
              </a:buClr>
              <a:buSzPct val="120000"/>
              <a:buFont typeface="Arial" pitchFamily="34" charset="0"/>
              <a:buNone/>
              <a:defRPr sz="2000" b="1" baseline="0">
                <a:solidFill>
                  <a:srgbClr val="0070C0"/>
                </a:solidFill>
                <a:latin typeface="Arial Black" pitchFamily="34" charset="0"/>
                <a:cs typeface="Arial" pitchFamily="34" charset="0"/>
              </a:defRPr>
            </a:lvl1pPr>
          </a:lstStyle>
          <a:p>
            <a:pPr lvl="0"/>
            <a:r>
              <a:rPr lang="en-US" dirty="0"/>
              <a:t>SLIDE TITLE:</a:t>
            </a:r>
          </a:p>
        </p:txBody>
      </p:sp>
      <p:sp>
        <p:nvSpPr>
          <p:cNvPr id="16" name="Content Placeholder 28"/>
          <p:cNvSpPr>
            <a:spLocks noGrp="1"/>
          </p:cNvSpPr>
          <p:nvPr>
            <p:ph sz="quarter" idx="28" hasCustomPrompt="1"/>
          </p:nvPr>
        </p:nvSpPr>
        <p:spPr>
          <a:xfrm>
            <a:off x="969819" y="990600"/>
            <a:ext cx="6511636" cy="381000"/>
          </a:xfrm>
        </p:spPr>
        <p:txBody>
          <a:bodyPr>
            <a:noAutofit/>
          </a:bodyPr>
          <a:lstStyle>
            <a:lvl1pPr>
              <a:lnSpc>
                <a:spcPct val="100000"/>
              </a:lnSpc>
              <a:spcBef>
                <a:spcPts val="1200"/>
              </a:spcBef>
              <a:buClr>
                <a:srgbClr val="0070C0"/>
              </a:buClr>
              <a:buSzPct val="120000"/>
              <a:buFont typeface="Arial" pitchFamily="34" charset="0"/>
              <a:buNone/>
              <a:defRPr sz="3000" baseline="0">
                <a:latin typeface="Arial Black" pitchFamily="34" charset="0"/>
                <a:cs typeface="Arial" pitchFamily="34" charset="0"/>
              </a:defRPr>
            </a:lvl1pPr>
          </a:lstStyle>
          <a:p>
            <a:pPr lvl="0"/>
            <a:r>
              <a:rPr lang="en-US" dirty="0"/>
              <a:t>SLIDE SUBTITLE:</a:t>
            </a:r>
          </a:p>
        </p:txBody>
      </p:sp>
    </p:spTree>
    <p:extLst>
      <p:ext uri="{BB962C8B-B14F-4D97-AF65-F5344CB8AC3E}">
        <p14:creationId xmlns:p14="http://schemas.microsoft.com/office/powerpoint/2010/main" val="2030914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82B7A68-79FF-4099-9545-E3360960ACCD}" type="datetimeFigureOut">
              <a:rPr lang="en-US" smtClean="0">
                <a:solidFill>
                  <a:prstClr val="black">
                    <a:tint val="75000"/>
                  </a:prstClr>
                </a:solidFill>
              </a:rPr>
              <a:pPr/>
              <a:t>7/19/2020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C0840-CE41-4B4E-A48A-9512E8024860}"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descr="APHA-PPT_footer_blue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3" name="Rectangle 12"/>
          <p:cNvSpPr/>
          <p:nvPr userDrawn="1"/>
        </p:nvSpPr>
        <p:spPr>
          <a:xfrm>
            <a:off x="1607127" y="1219200"/>
            <a:ext cx="5867400" cy="561910"/>
          </a:xfrm>
          <a:prstGeom prst="rect">
            <a:avLst/>
          </a:prstGeom>
        </p:spPr>
        <p:txBody>
          <a:bodyPr wrap="square" lIns="99276" tIns="49638" rIns="99276" bIns="49638">
            <a:spAutoFit/>
          </a:bodyPr>
          <a:lstStyle/>
          <a:p>
            <a:pPr fontAlgn="auto">
              <a:spcBef>
                <a:spcPts val="0"/>
              </a:spcBef>
              <a:spcAft>
                <a:spcPts val="0"/>
              </a:spcAft>
            </a:pPr>
            <a:endParaRPr lang="en-US" sz="3000" b="1" dirty="0">
              <a:solidFill>
                <a:prstClr val="black"/>
              </a:solidFill>
              <a:latin typeface="Arial Black" pitchFamily="34" charset="0"/>
            </a:endParaRPr>
          </a:p>
        </p:txBody>
      </p:sp>
      <p:sp>
        <p:nvSpPr>
          <p:cNvPr id="16" name="Text Placeholder 15"/>
          <p:cNvSpPr>
            <a:spLocks noGrp="1"/>
          </p:cNvSpPr>
          <p:nvPr>
            <p:ph type="body" sz="quarter" idx="13" hasCustomPrompt="1"/>
          </p:nvPr>
        </p:nvSpPr>
        <p:spPr>
          <a:xfrm>
            <a:off x="1524000" y="1981200"/>
            <a:ext cx="5749636" cy="3352800"/>
          </a:xfrm>
        </p:spPr>
        <p:txBody>
          <a:bodyPr numCol="2"/>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000" baseline="0">
                <a:latin typeface="Arial" pitchFamily="34" charset="0"/>
                <a:cs typeface="Arial"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Your Text Your 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 </a:t>
            </a:r>
          </a:p>
          <a:p>
            <a:pPr lvl="0"/>
            <a:r>
              <a:rPr lang="en-US" dirty="0"/>
              <a:t> </a:t>
            </a:r>
          </a:p>
        </p:txBody>
      </p:sp>
      <p:sp>
        <p:nvSpPr>
          <p:cNvPr id="14" name="Text Placeholder 14"/>
          <p:cNvSpPr>
            <a:spLocks noGrp="1"/>
          </p:cNvSpPr>
          <p:nvPr>
            <p:ph type="body" sz="quarter" idx="17" hasCustomPrompt="1"/>
          </p:nvPr>
        </p:nvSpPr>
        <p:spPr>
          <a:xfrm>
            <a:off x="969822" y="609600"/>
            <a:ext cx="6996545" cy="381000"/>
          </a:xfrm>
        </p:spPr>
        <p:txBody>
          <a:bodyPr>
            <a:noAutofit/>
          </a:bodyPr>
          <a:lstStyle>
            <a:lvl1pPr>
              <a:buNone/>
              <a:defRPr sz="2000" b="0" baseline="0">
                <a:solidFill>
                  <a:srgbClr val="0070C0"/>
                </a:solidFill>
                <a:latin typeface="Arial Black" pitchFamily="34" charset="0"/>
              </a:defRPr>
            </a:lvl1pPr>
          </a:lstStyle>
          <a:p>
            <a:pPr lvl="0"/>
            <a:r>
              <a:rPr lang="en-US" dirty="0"/>
              <a:t>SLIDE TITLE:</a:t>
            </a:r>
          </a:p>
        </p:txBody>
      </p:sp>
      <p:sp>
        <p:nvSpPr>
          <p:cNvPr id="15" name="Text Placeholder 16"/>
          <p:cNvSpPr>
            <a:spLocks noGrp="1"/>
          </p:cNvSpPr>
          <p:nvPr>
            <p:ph type="body" sz="quarter" idx="18" hasCustomPrompt="1"/>
          </p:nvPr>
        </p:nvSpPr>
        <p:spPr>
          <a:xfrm>
            <a:off x="969822" y="990600"/>
            <a:ext cx="6996545" cy="381000"/>
          </a:xfrm>
        </p:spPr>
        <p:txBody>
          <a:bodyPr>
            <a:noAutofit/>
          </a:bodyPr>
          <a:lstStyle>
            <a:lvl1pPr>
              <a:buNone/>
              <a:defRPr sz="3000" baseline="0">
                <a:latin typeface="Arial Black" pitchFamily="34" charset="0"/>
              </a:defRPr>
            </a:lvl1pPr>
          </a:lstStyle>
          <a:p>
            <a:pPr lvl="0"/>
            <a:r>
              <a:rPr lang="en-US" dirty="0"/>
              <a:t>SLIDE SUBTITLE</a:t>
            </a:r>
          </a:p>
        </p:txBody>
      </p:sp>
    </p:spTree>
    <p:extLst>
      <p:ext uri="{BB962C8B-B14F-4D97-AF65-F5344CB8AC3E}">
        <p14:creationId xmlns:p14="http://schemas.microsoft.com/office/powerpoint/2010/main" val="10966790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Text Placeholder 12"/>
          <p:cNvSpPr>
            <a:spLocks noGrp="1"/>
          </p:cNvSpPr>
          <p:nvPr>
            <p:ph type="body" sz="quarter" idx="16" hasCustomPrompt="1"/>
          </p:nvPr>
        </p:nvSpPr>
        <p:spPr>
          <a:xfrm>
            <a:off x="207822" y="5334000"/>
            <a:ext cx="8520545" cy="838200"/>
          </a:xfrm>
        </p:spPr>
        <p:txBody>
          <a:bodyPr>
            <a:noAutofit/>
          </a:bodyPr>
          <a:lstStyle>
            <a:lvl1pPr>
              <a:spcBef>
                <a:spcPts val="100"/>
              </a:spcBef>
              <a:buNone/>
              <a:defRPr sz="1000" baseline="0">
                <a:latin typeface="Times New Roman" pitchFamily="18" charset="0"/>
                <a:cs typeface="Times New Roman" pitchFamily="18" charset="0"/>
              </a:defRPr>
            </a:lvl1pPr>
          </a:lstStyle>
          <a:p>
            <a:pPr lvl="0"/>
            <a:r>
              <a:rPr lang="en-US" dirty="0"/>
              <a:t>1 Explanation of superscript Explanation of superscript Explanation of superscript Explanation of superscript Explanation of superscript Explanation of superscript</a:t>
            </a:r>
          </a:p>
          <a:p>
            <a:pPr lvl="0"/>
            <a:r>
              <a:rPr lang="en-US" dirty="0"/>
              <a:t>Explanation superscript Explanation of superscript Explanation of superscript Explanation of superscript Explanation of superscript</a:t>
            </a:r>
          </a:p>
          <a:p>
            <a:pPr lvl="0"/>
            <a:endParaRPr lang="en-US" dirty="0"/>
          </a:p>
        </p:txBody>
      </p:sp>
      <p:sp>
        <p:nvSpPr>
          <p:cNvPr id="25" name="Content Placeholder 24"/>
          <p:cNvSpPr>
            <a:spLocks noGrp="1"/>
          </p:cNvSpPr>
          <p:nvPr>
            <p:ph sz="quarter" idx="21" hasCustomPrompt="1"/>
          </p:nvPr>
        </p:nvSpPr>
        <p:spPr>
          <a:xfrm>
            <a:off x="207818" y="5791200"/>
            <a:ext cx="8312727" cy="381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000">
                <a:latin typeface="Times New Roman" pitchFamily="18" charset="0"/>
                <a:cs typeface="Times New Roman" pitchFamily="18"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2 Explanation of superscript Explanation of superscript Explanation of superscript Explanation of superscript Explanation of superscript</a:t>
            </a:r>
          </a:p>
          <a:p>
            <a:pPr lvl="0"/>
            <a:endParaRPr lang="en-US" dirty="0"/>
          </a:p>
        </p:txBody>
      </p:sp>
      <p:sp>
        <p:nvSpPr>
          <p:cNvPr id="29" name="Content Placeholder 28"/>
          <p:cNvSpPr>
            <a:spLocks noGrp="1"/>
          </p:cNvSpPr>
          <p:nvPr>
            <p:ph sz="quarter" idx="23" hasCustomPrompt="1"/>
          </p:nvPr>
        </p:nvSpPr>
        <p:spPr>
          <a:xfrm>
            <a:off x="1108365" y="1828800"/>
            <a:ext cx="6511636" cy="2743200"/>
          </a:xfrm>
        </p:spPr>
        <p:txBody>
          <a:bodyPr>
            <a:normAutofit/>
          </a:bodyPr>
          <a:lstStyle>
            <a:lvl1pPr>
              <a:lnSpc>
                <a:spcPct val="100000"/>
              </a:lnSpc>
              <a:spcBef>
                <a:spcPts val="1200"/>
              </a:spcBef>
              <a:buClr>
                <a:srgbClr val="0070C0"/>
              </a:buClr>
              <a:buSzPct val="120000"/>
              <a:buFont typeface="Arial" pitchFamily="34" charset="0"/>
              <a:buChar char="•"/>
              <a:defRPr sz="2400" baseline="0">
                <a:latin typeface="Arial" pitchFamily="34" charset="0"/>
                <a:cs typeface="Arial" pitchFamily="34" charset="0"/>
              </a:defRPr>
            </a:lvl1pPr>
          </a:lstStyle>
          <a:p>
            <a:pPr lvl="0"/>
            <a:r>
              <a:rPr lang="en-US" dirty="0"/>
              <a:t>Your Text Your Text Your Text Your Text Your Text Your text Your Text Your Text</a:t>
            </a:r>
          </a:p>
          <a:p>
            <a:pPr lvl="0"/>
            <a:r>
              <a:rPr lang="en-US" dirty="0"/>
              <a:t>Your Text Your Text Your Text Your Text Your Text Your Text Your Text Your Text</a:t>
            </a:r>
          </a:p>
          <a:p>
            <a:pPr lvl="0"/>
            <a:r>
              <a:rPr lang="en-US" dirty="0"/>
              <a:t>Your Text Your Text Your Text Your Text Your Text </a:t>
            </a:r>
          </a:p>
        </p:txBody>
      </p:sp>
      <p:pic>
        <p:nvPicPr>
          <p:cNvPr id="8" name="Picture 7" descr="APHA-PPT_footer_green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9" name="Title 1"/>
          <p:cNvSpPr txBox="1">
            <a:spLocks/>
          </p:cNvSpPr>
          <p:nvPr userDrawn="1"/>
        </p:nvSpPr>
        <p:spPr>
          <a:xfrm>
            <a:off x="775855" y="533400"/>
            <a:ext cx="82296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pPr fontAlgn="auto">
              <a:spcBef>
                <a:spcPts val="0"/>
              </a:spcBef>
              <a:spcAft>
                <a:spcPts val="0"/>
              </a:spcAft>
            </a:pPr>
            <a:endParaRPr lang="en-US" sz="3000" b="1" dirty="0">
              <a:solidFill>
                <a:srgbClr val="48B640"/>
              </a:solidFill>
              <a:latin typeface="Arial Black" pitchFamily="34" charset="0"/>
            </a:endParaRPr>
          </a:p>
        </p:txBody>
      </p:sp>
      <p:sp>
        <p:nvSpPr>
          <p:cNvPr id="12" name="Text Placeholder 11"/>
          <p:cNvSpPr>
            <a:spLocks noGrp="1"/>
          </p:cNvSpPr>
          <p:nvPr>
            <p:ph type="body" sz="quarter" idx="24" hasCustomPrompt="1"/>
          </p:nvPr>
        </p:nvSpPr>
        <p:spPr>
          <a:xfrm>
            <a:off x="1108364" y="838200"/>
            <a:ext cx="4572000" cy="533400"/>
          </a:xfrm>
        </p:spPr>
        <p:txBody>
          <a:bodyPr>
            <a:normAutofit/>
          </a:bodyPr>
          <a:lstStyle>
            <a:lvl1pPr>
              <a:buNone/>
              <a:defRPr sz="3000">
                <a:solidFill>
                  <a:srgbClr val="52B442"/>
                </a:solidFill>
                <a:latin typeface="Arial Black" pitchFamily="34" charset="0"/>
              </a:defRPr>
            </a:lvl1pPr>
          </a:lstStyle>
          <a:p>
            <a:pPr lvl="0"/>
            <a:r>
              <a:rPr lang="en-US" dirty="0"/>
              <a:t>SLIDE TITLE</a:t>
            </a:r>
          </a:p>
        </p:txBody>
      </p:sp>
    </p:spTree>
    <p:extLst>
      <p:ext uri="{BB962C8B-B14F-4D97-AF65-F5344CB8AC3E}">
        <p14:creationId xmlns:p14="http://schemas.microsoft.com/office/powerpoint/2010/main" val="81503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3" name="Text Placeholder 12"/>
          <p:cNvSpPr>
            <a:spLocks noGrp="1"/>
          </p:cNvSpPr>
          <p:nvPr>
            <p:ph type="body" sz="quarter" idx="16" hasCustomPrompt="1"/>
          </p:nvPr>
        </p:nvSpPr>
        <p:spPr>
          <a:xfrm>
            <a:off x="207822" y="5334000"/>
            <a:ext cx="8520545" cy="838200"/>
          </a:xfrm>
        </p:spPr>
        <p:txBody>
          <a:bodyPr>
            <a:noAutofit/>
          </a:bodyPr>
          <a:lstStyle>
            <a:lvl1pPr>
              <a:spcBef>
                <a:spcPts val="100"/>
              </a:spcBef>
              <a:buNone/>
              <a:defRPr sz="1000" baseline="0">
                <a:latin typeface="Times New Roman" pitchFamily="18" charset="0"/>
                <a:cs typeface="Times New Roman" pitchFamily="18" charset="0"/>
              </a:defRPr>
            </a:lvl1pPr>
          </a:lstStyle>
          <a:p>
            <a:pPr lvl="0"/>
            <a:r>
              <a:rPr lang="en-US" dirty="0"/>
              <a:t>1 Explanation of superscript Explanation of superscript Explanation of superscript Explanation of superscript Explanation of superscript Explanation of superscript</a:t>
            </a:r>
          </a:p>
          <a:p>
            <a:pPr lvl="0"/>
            <a:r>
              <a:rPr lang="en-US" dirty="0"/>
              <a:t>Explanation superscript Explanation of superscript Explanation of superscript Explanation of superscript Explanation of superscript</a:t>
            </a:r>
          </a:p>
          <a:p>
            <a:pPr lvl="0"/>
            <a:endParaRPr lang="en-US" dirty="0"/>
          </a:p>
        </p:txBody>
      </p:sp>
      <p:sp>
        <p:nvSpPr>
          <p:cNvPr id="25" name="Content Placeholder 24"/>
          <p:cNvSpPr>
            <a:spLocks noGrp="1"/>
          </p:cNvSpPr>
          <p:nvPr>
            <p:ph sz="quarter" idx="21" hasCustomPrompt="1"/>
          </p:nvPr>
        </p:nvSpPr>
        <p:spPr>
          <a:xfrm>
            <a:off x="207818" y="5791200"/>
            <a:ext cx="8312727" cy="381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000">
                <a:latin typeface="Times New Roman" pitchFamily="18" charset="0"/>
                <a:cs typeface="Times New Roman" pitchFamily="18"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2 Explanation of superscript Explanation of superscript Explanation of superscript Explanation of superscript Explanation of superscript</a:t>
            </a:r>
          </a:p>
          <a:p>
            <a:pPr lvl="0"/>
            <a:endParaRPr lang="en-US" dirty="0"/>
          </a:p>
        </p:txBody>
      </p:sp>
      <p:sp>
        <p:nvSpPr>
          <p:cNvPr id="29" name="Content Placeholder 28"/>
          <p:cNvSpPr>
            <a:spLocks noGrp="1"/>
          </p:cNvSpPr>
          <p:nvPr>
            <p:ph sz="quarter" idx="23" hasCustomPrompt="1"/>
          </p:nvPr>
        </p:nvSpPr>
        <p:spPr>
          <a:xfrm>
            <a:off x="1108365" y="1828800"/>
            <a:ext cx="6511636" cy="2743200"/>
          </a:xfrm>
        </p:spPr>
        <p:txBody>
          <a:bodyPr>
            <a:normAutofit/>
          </a:bodyPr>
          <a:lstStyle>
            <a:lvl1pPr>
              <a:lnSpc>
                <a:spcPct val="100000"/>
              </a:lnSpc>
              <a:spcBef>
                <a:spcPts val="1200"/>
              </a:spcBef>
              <a:buClr>
                <a:srgbClr val="0070C0"/>
              </a:buClr>
              <a:buSzPct val="120000"/>
              <a:buFont typeface="Arial" pitchFamily="34" charset="0"/>
              <a:buChar char="•"/>
              <a:defRPr sz="2400" baseline="0">
                <a:latin typeface="Arial" pitchFamily="34" charset="0"/>
                <a:cs typeface="Arial" pitchFamily="34" charset="0"/>
              </a:defRPr>
            </a:lvl1pPr>
          </a:lstStyle>
          <a:p>
            <a:pPr lvl="0"/>
            <a:r>
              <a:rPr lang="en-US" dirty="0"/>
              <a:t>Your Text Your Text Your Text Your Text Your Text Your text Your Text Your Text</a:t>
            </a:r>
          </a:p>
          <a:p>
            <a:pPr lvl="0"/>
            <a:r>
              <a:rPr lang="en-US" dirty="0"/>
              <a:t>Your Text Your Text Your Text Your Text Your Text Your Text Your Text Your Text</a:t>
            </a:r>
          </a:p>
          <a:p>
            <a:pPr lvl="0"/>
            <a:r>
              <a:rPr lang="en-US" dirty="0"/>
              <a:t>Your Text Your Text Your Text Your Text Your Text </a:t>
            </a:r>
          </a:p>
        </p:txBody>
      </p:sp>
      <p:pic>
        <p:nvPicPr>
          <p:cNvPr id="8" name="Picture 7" descr="APHA-PPT_footer_green_1.png"/>
          <p:cNvPicPr>
            <a:picLocks noChangeAspect="1"/>
          </p:cNvPicPr>
          <p:nvPr/>
        </p:nvPicPr>
        <p:blipFill>
          <a:blip r:embed="rId2" cstate="print"/>
          <a:stretch>
            <a:fillRect/>
          </a:stretch>
        </p:blipFill>
        <p:spPr>
          <a:xfrm>
            <a:off x="0" y="5824118"/>
            <a:ext cx="9144000" cy="1033882"/>
          </a:xfrm>
          <a:prstGeom prst="rect">
            <a:avLst/>
          </a:prstGeom>
        </p:spPr>
      </p:pic>
      <p:sp>
        <p:nvSpPr>
          <p:cNvPr id="9" name="Title 1"/>
          <p:cNvSpPr txBox="1">
            <a:spLocks/>
          </p:cNvSpPr>
          <p:nvPr/>
        </p:nvSpPr>
        <p:spPr>
          <a:xfrm>
            <a:off x="775855" y="533400"/>
            <a:ext cx="82296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endParaRPr lang="en-US" sz="3000" b="1" dirty="0">
              <a:solidFill>
                <a:srgbClr val="48B640"/>
              </a:solidFill>
              <a:latin typeface="Arial Black" pitchFamily="34" charset="0"/>
            </a:endParaRPr>
          </a:p>
        </p:txBody>
      </p:sp>
      <p:sp>
        <p:nvSpPr>
          <p:cNvPr id="12" name="Text Placeholder 11"/>
          <p:cNvSpPr>
            <a:spLocks noGrp="1"/>
          </p:cNvSpPr>
          <p:nvPr>
            <p:ph type="body" sz="quarter" idx="24" hasCustomPrompt="1"/>
          </p:nvPr>
        </p:nvSpPr>
        <p:spPr>
          <a:xfrm>
            <a:off x="1108364" y="838200"/>
            <a:ext cx="4572000" cy="533400"/>
          </a:xfrm>
        </p:spPr>
        <p:txBody>
          <a:bodyPr>
            <a:normAutofit/>
          </a:bodyPr>
          <a:lstStyle>
            <a:lvl1pPr>
              <a:buNone/>
              <a:defRPr sz="3000">
                <a:solidFill>
                  <a:srgbClr val="52B442"/>
                </a:solidFill>
                <a:latin typeface="Arial Black" pitchFamily="34" charset="0"/>
              </a:defRPr>
            </a:lvl1pPr>
          </a:lstStyle>
          <a:p>
            <a:pPr lvl="0"/>
            <a:r>
              <a:rPr lang="en-US" dirty="0"/>
              <a:t>SLIDE TITLE</a:t>
            </a:r>
          </a:p>
        </p:txBody>
      </p:sp>
      <p:pic>
        <p:nvPicPr>
          <p:cNvPr id="10" name="Picture 9" descr="APHA-PPT_footer_green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1" name="Title 1"/>
          <p:cNvSpPr txBox="1">
            <a:spLocks/>
          </p:cNvSpPr>
          <p:nvPr userDrawn="1"/>
        </p:nvSpPr>
        <p:spPr>
          <a:xfrm>
            <a:off x="775855" y="533400"/>
            <a:ext cx="82296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endParaRPr lang="en-US" sz="3000" b="1" dirty="0">
              <a:solidFill>
                <a:srgbClr val="48B640"/>
              </a:solidFill>
              <a:latin typeface="Arial Black" pitchFamily="34" charset="0"/>
            </a:endParaRPr>
          </a:p>
        </p:txBody>
      </p:sp>
    </p:spTree>
    <p:extLst>
      <p:ext uri="{BB962C8B-B14F-4D97-AF65-F5344CB8AC3E}">
        <p14:creationId xmlns:p14="http://schemas.microsoft.com/office/powerpoint/2010/main" val="38478862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69" y="5181600"/>
            <a:ext cx="8104909" cy="1252538"/>
          </a:xfrm>
        </p:spPr>
        <p:txBody>
          <a:bodyPr anchor="b"/>
          <a:lstStyle>
            <a:lvl1pPr algn="l">
              <a:defRPr sz="2000" b="0"/>
            </a:lvl1pPr>
          </a:lstStyle>
          <a:p>
            <a:r>
              <a:rPr lang="en-US" sz="1100" dirty="0">
                <a:latin typeface="Times New Roman" pitchFamily="18" charset="0"/>
                <a:cs typeface="Times New Roman" pitchFamily="18" charset="0"/>
              </a:rPr>
              <a:t>1 Explanation of superscript Explanation of superscript Explanation of superscript Explanation of superscript Explanation of superscript Explanation of superscript Explanation of superscript </a:t>
            </a:r>
            <a:br>
              <a:rPr lang="en-US" sz="1100" dirty="0">
                <a:latin typeface="Times New Roman" pitchFamily="18" charset="0"/>
                <a:cs typeface="Times New Roman" pitchFamily="18" charset="0"/>
              </a:rPr>
            </a:br>
            <a:br>
              <a:rPr lang="en-US" sz="1100" dirty="0">
                <a:latin typeface="Times New Roman" pitchFamily="18" charset="0"/>
                <a:cs typeface="Times New Roman" pitchFamily="18" charset="0"/>
              </a:rPr>
            </a:br>
            <a:r>
              <a:rPr lang="en-US" sz="1100" dirty="0">
                <a:latin typeface="Times New Roman" pitchFamily="18" charset="0"/>
                <a:cs typeface="Times New Roman" pitchFamily="18" charset="0"/>
              </a:rPr>
              <a:t>2 Explanation of superscript Explanation of superscript Explanation of superscript Explanation of superscript </a:t>
            </a:r>
            <a:br>
              <a:rPr lang="en-US" sz="1100" dirty="0">
                <a:latin typeface="Times New Roman" pitchFamily="18" charset="0"/>
                <a:cs typeface="Times New Roman" pitchFamily="18" charset="0"/>
              </a:rPr>
            </a:br>
            <a:r>
              <a:rPr lang="en-US" dirty="0"/>
              <a:t> </a:t>
            </a:r>
          </a:p>
        </p:txBody>
      </p:sp>
      <p:sp>
        <p:nvSpPr>
          <p:cNvPr id="5" name="Date Placeholder 4"/>
          <p:cNvSpPr>
            <a:spLocks noGrp="1"/>
          </p:cNvSpPr>
          <p:nvPr>
            <p:ph type="dt" sz="half" idx="10"/>
          </p:nvPr>
        </p:nvSpPr>
        <p:spPr/>
        <p:txBody>
          <a:bodyPr/>
          <a:lstStyle/>
          <a:p>
            <a:fld id="{F82B7A68-79FF-4099-9545-E3360960ACCD}" type="datetimeFigureOut">
              <a:rPr lang="en-US" smtClean="0">
                <a:solidFill>
                  <a:prstClr val="black">
                    <a:tint val="75000"/>
                  </a:prstClr>
                </a:solidFill>
              </a:rPr>
              <a:pPr/>
              <a:t>7/19/2020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3C0840-CE41-4B4E-A48A-9512E8024860}"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descr="APHA-PPT_footer_green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7" name="Text Placeholder 16"/>
          <p:cNvSpPr>
            <a:spLocks noGrp="1"/>
          </p:cNvSpPr>
          <p:nvPr>
            <p:ph type="body" sz="quarter" idx="14" hasCustomPrompt="1"/>
          </p:nvPr>
        </p:nvSpPr>
        <p:spPr>
          <a:xfrm>
            <a:off x="762002" y="1447800"/>
            <a:ext cx="7689273" cy="3505200"/>
          </a:xfrm>
        </p:spPr>
        <p:txBody>
          <a:bodyPr/>
          <a:lstStyle>
            <a:lvl1pPr marL="186143" indent="186143">
              <a:spcBef>
                <a:spcPts val="200"/>
              </a:spcBef>
              <a:buClr>
                <a:srgbClr val="0070C0"/>
              </a:buClr>
              <a:buSzPct val="120000"/>
              <a:buFont typeface="Arial" pitchFamily="34" charset="0"/>
              <a:buChar char="•"/>
              <a:defRPr sz="3200"/>
            </a:lvl1pPr>
          </a:lstStyle>
          <a:p>
            <a:pPr marL="186143" indent="186143">
              <a:buClr>
                <a:srgbClr val="0070C0"/>
              </a:buClr>
              <a:buSzPct val="120000"/>
              <a:buFont typeface="Arial" pitchFamily="34" charset="0"/>
              <a:buChar char="•"/>
            </a:pPr>
            <a:r>
              <a:rPr lang="en-US" sz="2400" dirty="0"/>
              <a:t>Your text Your text Your text Your text Your text Your text Your text </a:t>
            </a:r>
            <a:r>
              <a:rPr lang="en-US" sz="2400" baseline="30000" dirty="0"/>
              <a:t>1</a:t>
            </a:r>
          </a:p>
          <a:p>
            <a:pPr marL="186143" indent="186143">
              <a:buClr>
                <a:srgbClr val="0070C0"/>
              </a:buClr>
              <a:buSzPct val="120000"/>
            </a:pPr>
            <a:endParaRPr lang="en-US" sz="2400" dirty="0"/>
          </a:p>
          <a:p>
            <a:pPr marL="186143" indent="186143">
              <a:buClr>
                <a:srgbClr val="0070C0"/>
              </a:buClr>
              <a:buSzPct val="120000"/>
              <a:buFont typeface="Arial" pitchFamily="34" charset="0"/>
              <a:buChar char="•"/>
            </a:pPr>
            <a:r>
              <a:rPr lang="en-US" sz="2400" dirty="0"/>
              <a:t>Your text Your text Your text Your text Your text Your text Your text Your text Your text Your text Your text Your text </a:t>
            </a:r>
          </a:p>
          <a:p>
            <a:pPr marL="186143" indent="186143">
              <a:buClr>
                <a:srgbClr val="0070C0"/>
              </a:buClr>
              <a:buSzPct val="120000"/>
            </a:pPr>
            <a:endParaRPr lang="en-US" sz="2400" dirty="0"/>
          </a:p>
          <a:p>
            <a:pPr marL="186143" indent="186143">
              <a:buClr>
                <a:srgbClr val="0070C0"/>
              </a:buClr>
              <a:buSzPct val="120000"/>
              <a:buFont typeface="Arial" pitchFamily="34" charset="0"/>
              <a:buChar char="•"/>
            </a:pPr>
            <a:r>
              <a:rPr lang="en-US" sz="2400" dirty="0"/>
              <a:t>Your text Your text Your text Your text Your text Your text Your text Your text Your text Your text Your text Your text Your text Your text </a:t>
            </a:r>
            <a:r>
              <a:rPr lang="en-US" sz="2400" baseline="30000" dirty="0"/>
              <a:t>2</a:t>
            </a:r>
          </a:p>
        </p:txBody>
      </p:sp>
      <p:sp>
        <p:nvSpPr>
          <p:cNvPr id="11" name="Text Placeholder 16"/>
          <p:cNvSpPr>
            <a:spLocks noGrp="1"/>
          </p:cNvSpPr>
          <p:nvPr>
            <p:ph type="body" sz="quarter" idx="19" hasCustomPrompt="1"/>
          </p:nvPr>
        </p:nvSpPr>
        <p:spPr>
          <a:xfrm>
            <a:off x="762004" y="685800"/>
            <a:ext cx="6996545" cy="381000"/>
          </a:xfrm>
        </p:spPr>
        <p:txBody>
          <a:bodyPr>
            <a:noAutofit/>
          </a:bodyPr>
          <a:lstStyle>
            <a:lvl1pPr>
              <a:buNone/>
              <a:defRPr sz="3000" baseline="0">
                <a:latin typeface="Arial Black" pitchFamily="34" charset="0"/>
              </a:defRPr>
            </a:lvl1pPr>
          </a:lstStyle>
          <a:p>
            <a:r>
              <a:rPr lang="en-US" sz="3000" b="1" dirty="0">
                <a:solidFill>
                  <a:srgbClr val="48B640"/>
                </a:solidFill>
                <a:latin typeface="Arial Black" pitchFamily="34" charset="0"/>
              </a:rPr>
              <a:t>SLIDE TITLE</a:t>
            </a:r>
          </a:p>
        </p:txBody>
      </p:sp>
    </p:spTree>
    <p:extLst>
      <p:ext uri="{BB962C8B-B14F-4D97-AF65-F5344CB8AC3E}">
        <p14:creationId xmlns:p14="http://schemas.microsoft.com/office/powerpoint/2010/main" val="8328108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2B7A68-79FF-4099-9545-E3360960ACCD}" type="datetimeFigureOut">
              <a:rPr lang="en-US" smtClean="0">
                <a:solidFill>
                  <a:prstClr val="black">
                    <a:tint val="75000"/>
                  </a:prstClr>
                </a:solidFill>
              </a:rPr>
              <a:pPr/>
              <a:t>7/19/2020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3C0840-CE41-4B4E-A48A-9512E8024860}"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APHA-PPT_footer_green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3" name="Rectangle 12"/>
          <p:cNvSpPr/>
          <p:nvPr userDrawn="1"/>
        </p:nvSpPr>
        <p:spPr>
          <a:xfrm>
            <a:off x="1379163" y="2151847"/>
            <a:ext cx="6310115" cy="430881"/>
          </a:xfrm>
          <a:prstGeom prst="rect">
            <a:avLst/>
          </a:prstGeom>
        </p:spPr>
        <p:txBody>
          <a:bodyPr wrap="square" lIns="91433" tIns="45717" rIns="91433" bIns="45717" numCol="2">
            <a:spAutoFit/>
          </a:bodyPr>
          <a:lstStyle/>
          <a:p>
            <a:pPr marL="171438" indent="171438" fontAlgn="auto">
              <a:spcBef>
                <a:spcPts val="0"/>
              </a:spcBef>
              <a:spcAft>
                <a:spcPts val="0"/>
              </a:spcAft>
              <a:buClr>
                <a:srgbClr val="0070C0"/>
              </a:buClr>
              <a:buSzPct val="120000"/>
            </a:pPr>
            <a:endParaRPr lang="en-US" sz="2200" dirty="0">
              <a:solidFill>
                <a:prstClr val="black"/>
              </a:solidFill>
              <a:latin typeface="Calibri"/>
            </a:endParaRPr>
          </a:p>
        </p:txBody>
      </p:sp>
      <p:sp>
        <p:nvSpPr>
          <p:cNvPr id="15" name="Text Placeholder 14"/>
          <p:cNvSpPr>
            <a:spLocks noGrp="1"/>
          </p:cNvSpPr>
          <p:nvPr>
            <p:ph type="body" sz="quarter" idx="13" hasCustomPrompt="1"/>
          </p:nvPr>
        </p:nvSpPr>
        <p:spPr>
          <a:xfrm>
            <a:off x="2286003" y="1752600"/>
            <a:ext cx="4710545" cy="3657600"/>
          </a:xfrm>
        </p:spPr>
        <p:txBody>
          <a:bodyPr numCol="2"/>
          <a:lstStyle>
            <a:lvl1pPr>
              <a:buNone/>
              <a:defRPr baseline="0"/>
            </a:lvl1pPr>
          </a:lstStyle>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endParaRPr lang="en-US" dirty="0"/>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a:p>
            <a:pPr lvl="0"/>
            <a:r>
              <a:rPr lang="en-US" dirty="0"/>
              <a:t>Your Text</a:t>
            </a:r>
          </a:p>
        </p:txBody>
      </p:sp>
      <p:sp>
        <p:nvSpPr>
          <p:cNvPr id="12" name="Text Placeholder 11"/>
          <p:cNvSpPr>
            <a:spLocks noGrp="1"/>
          </p:cNvSpPr>
          <p:nvPr>
            <p:ph type="body" sz="quarter" idx="24" hasCustomPrompt="1"/>
          </p:nvPr>
        </p:nvSpPr>
        <p:spPr>
          <a:xfrm>
            <a:off x="1108364" y="838200"/>
            <a:ext cx="4572000" cy="533400"/>
          </a:xfrm>
        </p:spPr>
        <p:txBody>
          <a:bodyPr>
            <a:normAutofit/>
          </a:bodyPr>
          <a:lstStyle>
            <a:lvl1pPr>
              <a:buNone/>
              <a:defRPr sz="3000">
                <a:solidFill>
                  <a:srgbClr val="52B442"/>
                </a:solidFill>
                <a:latin typeface="Arial Black" pitchFamily="34" charset="0"/>
              </a:defRPr>
            </a:lvl1pPr>
          </a:lstStyle>
          <a:p>
            <a:pPr lvl="0"/>
            <a:r>
              <a:rPr lang="en-US" dirty="0"/>
              <a:t>SLIDE TITLE</a:t>
            </a:r>
          </a:p>
        </p:txBody>
      </p:sp>
    </p:spTree>
    <p:extLst>
      <p:ext uri="{BB962C8B-B14F-4D97-AF65-F5344CB8AC3E}">
        <p14:creationId xmlns:p14="http://schemas.microsoft.com/office/powerpoint/2010/main" val="31279120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11" name="Picture 10" descr="APHA-PPT_end_blue_1.png"/>
          <p:cNvPicPr>
            <a:picLocks noChangeAspect="1"/>
          </p:cNvPicPr>
          <p:nvPr userDrawn="1"/>
        </p:nvPicPr>
        <p:blipFill>
          <a:blip r:embed="rId2" cstate="print"/>
          <a:stretch>
            <a:fillRect/>
          </a:stretch>
        </p:blipFill>
        <p:spPr>
          <a:xfrm>
            <a:off x="0" y="1365504"/>
            <a:ext cx="9144000" cy="4649216"/>
          </a:xfrm>
          <a:prstGeom prst="rect">
            <a:avLst/>
          </a:prstGeom>
        </p:spPr>
      </p:pic>
      <p:sp>
        <p:nvSpPr>
          <p:cNvPr id="13" name="Rectangle 12"/>
          <p:cNvSpPr/>
          <p:nvPr userDrawn="1"/>
        </p:nvSpPr>
        <p:spPr>
          <a:xfrm>
            <a:off x="734291" y="2224653"/>
            <a:ext cx="7162800" cy="700410"/>
          </a:xfrm>
          <a:prstGeom prst="rect">
            <a:avLst/>
          </a:prstGeom>
        </p:spPr>
        <p:txBody>
          <a:bodyPr wrap="square" lIns="99276" tIns="49638" rIns="99276" bIns="49638">
            <a:spAutoFit/>
          </a:bodyPr>
          <a:lstStyle/>
          <a:p>
            <a:pPr fontAlgn="auto">
              <a:spcBef>
                <a:spcPts val="600"/>
              </a:spcBef>
              <a:spcAft>
                <a:spcPts val="0"/>
              </a:spcAft>
            </a:pPr>
            <a:endParaRPr lang="en-US" sz="1700" dirty="0">
              <a:solidFill>
                <a:prstClr val="white"/>
              </a:solidFill>
              <a:latin typeface="Times New Roman" pitchFamily="18" charset="0"/>
              <a:cs typeface="Times New Roman" pitchFamily="18" charset="0"/>
            </a:endParaRPr>
          </a:p>
          <a:p>
            <a:pPr fontAlgn="auto">
              <a:spcBef>
                <a:spcPts val="600"/>
              </a:spcBef>
              <a:spcAft>
                <a:spcPts val="0"/>
              </a:spcAft>
            </a:pPr>
            <a:endParaRPr lang="en-US" sz="1700" dirty="0">
              <a:solidFill>
                <a:prstClr val="white"/>
              </a:solidFill>
              <a:latin typeface="Times New Roman" pitchFamily="18" charset="0"/>
              <a:cs typeface="Times New Roman" pitchFamily="18" charset="0"/>
            </a:endParaRPr>
          </a:p>
        </p:txBody>
      </p:sp>
      <p:sp>
        <p:nvSpPr>
          <p:cNvPr id="9" name="Title 1"/>
          <p:cNvSpPr txBox="1">
            <a:spLocks/>
          </p:cNvSpPr>
          <p:nvPr userDrawn="1"/>
        </p:nvSpPr>
        <p:spPr>
          <a:xfrm>
            <a:off x="429491" y="1524000"/>
            <a:ext cx="82296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pPr marL="186143" indent="186143" fontAlgn="auto">
              <a:spcBef>
                <a:spcPts val="0"/>
              </a:spcBef>
              <a:spcAft>
                <a:spcPts val="0"/>
              </a:spcAft>
              <a:buClr>
                <a:srgbClr val="0070C0"/>
              </a:buClr>
            </a:pPr>
            <a:r>
              <a:rPr lang="en-US" dirty="0">
                <a:solidFill>
                  <a:prstClr val="white"/>
                </a:solidFill>
                <a:latin typeface="Arial Black" pitchFamily="34" charset="0"/>
              </a:rPr>
              <a:t>ABOUT APHA</a:t>
            </a:r>
          </a:p>
        </p:txBody>
      </p:sp>
      <p:sp>
        <p:nvSpPr>
          <p:cNvPr id="18" name="Content Placeholder 17"/>
          <p:cNvSpPr>
            <a:spLocks noGrp="1"/>
          </p:cNvSpPr>
          <p:nvPr>
            <p:ph sz="quarter" idx="14" hasCustomPrompt="1"/>
          </p:nvPr>
        </p:nvSpPr>
        <p:spPr>
          <a:xfrm>
            <a:off x="5541819" y="5181600"/>
            <a:ext cx="2840182" cy="304800"/>
          </a:xfrm>
        </p:spPr>
        <p:txBody>
          <a:bodyPr>
            <a:normAutofit/>
          </a:bodyPr>
          <a:lstStyle>
            <a:lvl1pPr>
              <a:buFontTx/>
              <a:buNone/>
              <a:defRPr sz="1200" baseline="0">
                <a:latin typeface="Times New Roman" pitchFamily="18" charset="0"/>
                <a:cs typeface="Times New Roman" pitchFamily="18" charset="0"/>
              </a:defRPr>
            </a:lvl1pPr>
            <a:lvl5pPr>
              <a:defRPr/>
            </a:lvl5pPr>
          </a:lstStyle>
          <a:p>
            <a:pPr lvl="0"/>
            <a:r>
              <a:rPr lang="en-US" dirty="0"/>
              <a:t>Name of Presenter</a:t>
            </a:r>
          </a:p>
        </p:txBody>
      </p:sp>
      <p:sp>
        <p:nvSpPr>
          <p:cNvPr id="19" name="Rectangle 18"/>
          <p:cNvSpPr/>
          <p:nvPr userDrawn="1"/>
        </p:nvSpPr>
        <p:spPr>
          <a:xfrm>
            <a:off x="3366655" y="5181600"/>
            <a:ext cx="3352800" cy="1192852"/>
          </a:xfrm>
          <a:prstGeom prst="rect">
            <a:avLst/>
          </a:prstGeom>
        </p:spPr>
        <p:txBody>
          <a:bodyPr wrap="square" lIns="99276" tIns="49638" rIns="99276" bIns="49638">
            <a:spAutoFit/>
          </a:bodyPr>
          <a:lstStyle/>
          <a:p>
            <a:pPr fontAlgn="auto">
              <a:spcBef>
                <a:spcPts val="0"/>
              </a:spcBef>
              <a:spcAft>
                <a:spcPts val="0"/>
              </a:spcAft>
            </a:pPr>
            <a:r>
              <a:rPr lang="en-US" sz="1300" dirty="0">
                <a:solidFill>
                  <a:prstClr val="black"/>
                </a:solidFill>
                <a:latin typeface="Times New Roman" pitchFamily="18" charset="0"/>
                <a:cs typeface="Times New Roman" pitchFamily="18" charset="0"/>
              </a:rPr>
              <a:t>800 I Street, NW</a:t>
            </a:r>
          </a:p>
          <a:p>
            <a:pPr fontAlgn="auto">
              <a:spcBef>
                <a:spcPts val="0"/>
              </a:spcBef>
              <a:spcAft>
                <a:spcPts val="0"/>
              </a:spcAft>
            </a:pPr>
            <a:r>
              <a:rPr lang="en-US" sz="1300" dirty="0">
                <a:solidFill>
                  <a:prstClr val="black"/>
                </a:solidFill>
                <a:latin typeface="Times New Roman" pitchFamily="18" charset="0"/>
                <a:cs typeface="Times New Roman" pitchFamily="18" charset="0"/>
              </a:rPr>
              <a:t>Washington, DC 20001-3710</a:t>
            </a:r>
          </a:p>
          <a:p>
            <a:pPr fontAlgn="auto">
              <a:spcBef>
                <a:spcPts val="0"/>
              </a:spcBef>
              <a:spcAft>
                <a:spcPts val="0"/>
              </a:spcAft>
            </a:pPr>
            <a:r>
              <a:rPr lang="en-US" sz="1300" dirty="0">
                <a:solidFill>
                  <a:prstClr val="black"/>
                </a:solidFill>
                <a:latin typeface="Times New Roman" pitchFamily="18" charset="0"/>
                <a:cs typeface="Times New Roman" pitchFamily="18" charset="0"/>
              </a:rPr>
              <a:t>202-777-APHA  </a:t>
            </a:r>
            <a:r>
              <a:rPr lang="en-US" sz="1300" i="1" dirty="0">
                <a:solidFill>
                  <a:prstClr val="black"/>
                </a:solidFill>
                <a:latin typeface="Times New Roman" pitchFamily="18" charset="0"/>
                <a:cs typeface="Times New Roman" pitchFamily="18" charset="0"/>
              </a:rPr>
              <a:t>phone</a:t>
            </a:r>
          </a:p>
          <a:p>
            <a:pPr fontAlgn="auto">
              <a:spcBef>
                <a:spcPts val="0"/>
              </a:spcBef>
              <a:spcAft>
                <a:spcPts val="0"/>
              </a:spcAft>
            </a:pPr>
            <a:r>
              <a:rPr lang="en-US" sz="1200" dirty="0">
                <a:solidFill>
                  <a:srgbClr val="0070C0"/>
                </a:solidFill>
                <a:latin typeface="Arial Black" pitchFamily="34" charset="0"/>
                <a:cs typeface="Arial" pitchFamily="34" charset="0"/>
              </a:rPr>
              <a:t>www.apha.org</a:t>
            </a:r>
          </a:p>
          <a:p>
            <a:pPr fontAlgn="auto">
              <a:spcBef>
                <a:spcPts val="0"/>
              </a:spcBef>
              <a:spcAft>
                <a:spcPts val="0"/>
              </a:spcAft>
            </a:pPr>
            <a:endParaRPr lang="en-US" dirty="0">
              <a:solidFill>
                <a:prstClr val="black"/>
              </a:solidFill>
              <a:latin typeface="Calibri"/>
            </a:endParaRPr>
          </a:p>
        </p:txBody>
      </p:sp>
      <p:sp>
        <p:nvSpPr>
          <p:cNvPr id="20" name="Rectangle 19">
            <a:hlinkClick r:id="rId3"/>
          </p:cNvPr>
          <p:cNvSpPr/>
          <p:nvPr userDrawn="1"/>
        </p:nvSpPr>
        <p:spPr>
          <a:xfrm>
            <a:off x="3375995" y="5925640"/>
            <a:ext cx="1371600" cy="2743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9276" tIns="49638" rIns="99276" bIns="49638" rtlCol="0" anchor="ctr"/>
          <a:lstStyle/>
          <a:p>
            <a:pPr algn="ctr" fontAlgn="auto">
              <a:spcBef>
                <a:spcPts val="0"/>
              </a:spcBef>
              <a:spcAft>
                <a:spcPts val="0"/>
              </a:spcAft>
            </a:pPr>
            <a:endParaRPr lang="en-US" dirty="0">
              <a:solidFill>
                <a:prstClr val="white"/>
              </a:solidFill>
            </a:endParaRPr>
          </a:p>
        </p:txBody>
      </p:sp>
      <p:sp>
        <p:nvSpPr>
          <p:cNvPr id="22" name="Text Placeholder 21"/>
          <p:cNvSpPr>
            <a:spLocks noGrp="1"/>
          </p:cNvSpPr>
          <p:nvPr>
            <p:ph type="body" sz="quarter" idx="15" hasCustomPrompt="1"/>
          </p:nvPr>
        </p:nvSpPr>
        <p:spPr>
          <a:xfrm>
            <a:off x="5541819" y="5486400"/>
            <a:ext cx="2840182" cy="228600"/>
          </a:xfrm>
        </p:spPr>
        <p:txBody>
          <a:bodyPr>
            <a:noAutofit/>
          </a:bodyPr>
          <a:lstStyle>
            <a:lvl1pPr>
              <a:buNone/>
              <a:defRPr sz="1200">
                <a:latin typeface="Times New Roman" pitchFamily="18" charset="0"/>
                <a:cs typeface="Times New Roman" pitchFamily="18" charset="0"/>
              </a:defRPr>
            </a:lvl1pPr>
          </a:lstStyle>
          <a:p>
            <a:pPr lvl="0"/>
            <a:r>
              <a:rPr lang="en-US" dirty="0"/>
              <a:t>Position of Presenter</a:t>
            </a:r>
          </a:p>
        </p:txBody>
      </p:sp>
      <p:sp>
        <p:nvSpPr>
          <p:cNvPr id="24" name="Text Placeholder 23"/>
          <p:cNvSpPr>
            <a:spLocks noGrp="1"/>
          </p:cNvSpPr>
          <p:nvPr>
            <p:ph type="body" sz="quarter" idx="16" hasCustomPrompt="1"/>
          </p:nvPr>
        </p:nvSpPr>
        <p:spPr>
          <a:xfrm>
            <a:off x="5541819" y="5715000"/>
            <a:ext cx="2840182" cy="304800"/>
          </a:xfrm>
        </p:spPr>
        <p:txBody>
          <a:bodyPr>
            <a:normAutofit/>
          </a:bodyPr>
          <a:lstStyle>
            <a:lvl1pPr>
              <a:buNone/>
              <a:defRPr sz="1200" baseline="0">
                <a:latin typeface="Times New Roman" pitchFamily="18" charset="0"/>
                <a:cs typeface="Times New Roman" pitchFamily="18" charset="0"/>
              </a:defRPr>
            </a:lvl1pPr>
          </a:lstStyle>
          <a:p>
            <a:pPr lvl="0"/>
            <a:r>
              <a:rPr lang="en-US" dirty="0"/>
              <a:t>Email address of Presenter</a:t>
            </a:r>
          </a:p>
        </p:txBody>
      </p:sp>
      <p:sp>
        <p:nvSpPr>
          <p:cNvPr id="15" name="Rectangle 14"/>
          <p:cNvSpPr/>
          <p:nvPr userDrawn="1"/>
        </p:nvSpPr>
        <p:spPr>
          <a:xfrm>
            <a:off x="762001" y="2209809"/>
            <a:ext cx="6303818" cy="3247043"/>
          </a:xfrm>
          <a:prstGeom prst="rect">
            <a:avLst/>
          </a:prstGeom>
        </p:spPr>
        <p:txBody>
          <a:bodyPr wrap="square">
            <a:spAutoFit/>
          </a:bodyPr>
          <a:lstStyle/>
          <a:p>
            <a:pPr fontAlgn="auto">
              <a:spcBef>
                <a:spcPts val="600"/>
              </a:spcBef>
              <a:spcAft>
                <a:spcPts val="0"/>
              </a:spcAft>
            </a:pPr>
            <a:r>
              <a:rPr lang="en-US" dirty="0">
                <a:solidFill>
                  <a:prstClr val="white"/>
                </a:solidFill>
                <a:latin typeface="Times New Roman" pitchFamily="18" charset="0"/>
                <a:cs typeface="Times New Roman" pitchFamily="18" charset="0"/>
              </a:rPr>
              <a:t>The American Public Health Association champions the health of all </a:t>
            </a:r>
          </a:p>
          <a:p>
            <a:pPr fontAlgn="auto">
              <a:spcBef>
                <a:spcPts val="600"/>
              </a:spcBef>
              <a:spcAft>
                <a:spcPts val="0"/>
              </a:spcAft>
            </a:pPr>
            <a:r>
              <a:rPr lang="en-US" dirty="0">
                <a:solidFill>
                  <a:prstClr val="white"/>
                </a:solidFill>
                <a:latin typeface="Times New Roman" pitchFamily="18" charset="0"/>
                <a:cs typeface="Times New Roman" pitchFamily="18" charset="0"/>
              </a:rPr>
              <a:t>people and all communities. We strengthen the profession of public </a:t>
            </a:r>
          </a:p>
          <a:p>
            <a:pPr fontAlgn="auto">
              <a:spcBef>
                <a:spcPts val="600"/>
              </a:spcBef>
              <a:spcAft>
                <a:spcPts val="0"/>
              </a:spcAft>
            </a:pPr>
            <a:r>
              <a:rPr lang="en-US" dirty="0">
                <a:solidFill>
                  <a:prstClr val="white"/>
                </a:solidFill>
                <a:latin typeface="Times New Roman" pitchFamily="18" charset="0"/>
                <a:cs typeface="Times New Roman" pitchFamily="18" charset="0"/>
              </a:rPr>
              <a:t>health, promote best practices and share the latest public health </a:t>
            </a:r>
          </a:p>
          <a:p>
            <a:pPr fontAlgn="auto">
              <a:spcBef>
                <a:spcPts val="600"/>
              </a:spcBef>
              <a:spcAft>
                <a:spcPts val="0"/>
              </a:spcAft>
            </a:pPr>
            <a:r>
              <a:rPr lang="en-US" dirty="0">
                <a:solidFill>
                  <a:prstClr val="white"/>
                </a:solidFill>
                <a:latin typeface="Times New Roman" pitchFamily="18" charset="0"/>
                <a:cs typeface="Times New Roman" pitchFamily="18" charset="0"/>
              </a:rPr>
              <a:t>research and information. We are the only organization that influences </a:t>
            </a:r>
          </a:p>
          <a:p>
            <a:pPr fontAlgn="auto">
              <a:spcBef>
                <a:spcPts val="600"/>
              </a:spcBef>
              <a:spcAft>
                <a:spcPts val="0"/>
              </a:spcAft>
            </a:pPr>
            <a:r>
              <a:rPr lang="en-US" dirty="0">
                <a:solidFill>
                  <a:prstClr val="white"/>
                </a:solidFill>
                <a:latin typeface="Times New Roman" pitchFamily="18" charset="0"/>
                <a:cs typeface="Times New Roman" pitchFamily="18" charset="0"/>
              </a:rPr>
              <a:t>federal policy, has a 140-plus year perspective and brings together </a:t>
            </a:r>
          </a:p>
          <a:p>
            <a:pPr fontAlgn="auto">
              <a:spcBef>
                <a:spcPts val="600"/>
              </a:spcBef>
              <a:spcAft>
                <a:spcPts val="0"/>
              </a:spcAft>
            </a:pPr>
            <a:r>
              <a:rPr lang="en-US" dirty="0">
                <a:solidFill>
                  <a:prstClr val="white"/>
                </a:solidFill>
                <a:latin typeface="Times New Roman" pitchFamily="18" charset="0"/>
                <a:cs typeface="Times New Roman" pitchFamily="18" charset="0"/>
              </a:rPr>
              <a:t>members from all fields of public health. Learn more at www.apha.org.</a:t>
            </a:r>
          </a:p>
        </p:txBody>
      </p:sp>
    </p:spTree>
    <p:extLst>
      <p:ext uri="{BB962C8B-B14F-4D97-AF65-F5344CB8AC3E}">
        <p14:creationId xmlns:p14="http://schemas.microsoft.com/office/powerpoint/2010/main" val="41270812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11" name="Picture 10" descr="APHA-PPT_end_blue_1.png"/>
          <p:cNvPicPr>
            <a:picLocks noChangeAspect="1"/>
          </p:cNvPicPr>
          <p:nvPr userDrawn="1"/>
        </p:nvPicPr>
        <p:blipFill>
          <a:blip r:embed="rId2" cstate="print"/>
          <a:stretch>
            <a:fillRect/>
          </a:stretch>
        </p:blipFill>
        <p:spPr>
          <a:xfrm>
            <a:off x="0" y="1365504"/>
            <a:ext cx="9144000" cy="4649216"/>
          </a:xfrm>
          <a:prstGeom prst="rect">
            <a:avLst/>
          </a:prstGeom>
        </p:spPr>
      </p:pic>
      <p:sp>
        <p:nvSpPr>
          <p:cNvPr id="13" name="Rectangle 12"/>
          <p:cNvSpPr/>
          <p:nvPr userDrawn="1"/>
        </p:nvSpPr>
        <p:spPr>
          <a:xfrm>
            <a:off x="734291" y="2224653"/>
            <a:ext cx="7162800" cy="700410"/>
          </a:xfrm>
          <a:prstGeom prst="rect">
            <a:avLst/>
          </a:prstGeom>
        </p:spPr>
        <p:txBody>
          <a:bodyPr wrap="square" lIns="99276" tIns="49638" rIns="99276" bIns="49638">
            <a:spAutoFit/>
          </a:bodyPr>
          <a:lstStyle/>
          <a:p>
            <a:pPr fontAlgn="auto">
              <a:spcBef>
                <a:spcPts val="600"/>
              </a:spcBef>
              <a:spcAft>
                <a:spcPts val="0"/>
              </a:spcAft>
            </a:pPr>
            <a:endParaRPr lang="en-US" sz="1700" dirty="0">
              <a:solidFill>
                <a:prstClr val="white"/>
              </a:solidFill>
              <a:latin typeface="Times New Roman" pitchFamily="18" charset="0"/>
              <a:cs typeface="Times New Roman" pitchFamily="18" charset="0"/>
            </a:endParaRPr>
          </a:p>
          <a:p>
            <a:pPr fontAlgn="auto">
              <a:spcBef>
                <a:spcPts val="600"/>
              </a:spcBef>
              <a:spcAft>
                <a:spcPts val="0"/>
              </a:spcAft>
            </a:pPr>
            <a:endParaRPr lang="en-US" sz="1700" dirty="0">
              <a:solidFill>
                <a:prstClr val="white"/>
              </a:solidFill>
              <a:latin typeface="Times New Roman" pitchFamily="18" charset="0"/>
              <a:cs typeface="Times New Roman" pitchFamily="18" charset="0"/>
            </a:endParaRPr>
          </a:p>
        </p:txBody>
      </p:sp>
      <p:sp>
        <p:nvSpPr>
          <p:cNvPr id="9" name="Title 1"/>
          <p:cNvSpPr txBox="1">
            <a:spLocks/>
          </p:cNvSpPr>
          <p:nvPr userDrawn="1"/>
        </p:nvSpPr>
        <p:spPr>
          <a:xfrm>
            <a:off x="429491" y="1447800"/>
            <a:ext cx="8229600" cy="1143000"/>
          </a:xfrm>
          <a:prstGeom prst="rect">
            <a:avLst/>
          </a:prstGeom>
        </p:spPr>
        <p:txBody>
          <a:bodyPr vert="horz" lIns="91440" tIns="45720" rIns="91440" bIns="45720" rtlCol="0" anchor="ctr">
            <a:normAutofit/>
          </a:bodyPr>
          <a:lstStyle>
            <a:lvl1pPr>
              <a:defRPr sz="2400">
                <a:solidFill>
                  <a:schemeClr val="bg1">
                    <a:lumMod val="65000"/>
                  </a:schemeClr>
                </a:solidFill>
                <a:latin typeface="Arial Narrow" pitchFamily="34" charset="0"/>
              </a:defRPr>
            </a:lvl1pPr>
          </a:lstStyle>
          <a:p>
            <a:pPr marL="186143" indent="186143" fontAlgn="auto">
              <a:spcBef>
                <a:spcPts val="0"/>
              </a:spcBef>
              <a:spcAft>
                <a:spcPts val="0"/>
              </a:spcAft>
              <a:buClr>
                <a:srgbClr val="0070C0"/>
              </a:buClr>
            </a:pPr>
            <a:endParaRPr lang="en-US" dirty="0">
              <a:solidFill>
                <a:prstClr val="white"/>
              </a:solidFill>
              <a:latin typeface="Arial Black" pitchFamily="34" charset="0"/>
            </a:endParaRPr>
          </a:p>
        </p:txBody>
      </p:sp>
      <p:sp>
        <p:nvSpPr>
          <p:cNvPr id="18" name="Content Placeholder 17"/>
          <p:cNvSpPr>
            <a:spLocks noGrp="1"/>
          </p:cNvSpPr>
          <p:nvPr>
            <p:ph sz="quarter" idx="14" hasCustomPrompt="1"/>
          </p:nvPr>
        </p:nvSpPr>
        <p:spPr>
          <a:xfrm>
            <a:off x="5541819" y="5181600"/>
            <a:ext cx="2840182" cy="304800"/>
          </a:xfrm>
        </p:spPr>
        <p:txBody>
          <a:bodyPr>
            <a:normAutofit/>
          </a:bodyPr>
          <a:lstStyle>
            <a:lvl1pPr>
              <a:buFontTx/>
              <a:buNone/>
              <a:defRPr sz="1200" baseline="0">
                <a:latin typeface="Times New Roman" pitchFamily="18" charset="0"/>
                <a:cs typeface="Times New Roman" pitchFamily="18" charset="0"/>
              </a:defRPr>
            </a:lvl1pPr>
            <a:lvl5pPr>
              <a:defRPr/>
            </a:lvl5pPr>
          </a:lstStyle>
          <a:p>
            <a:pPr lvl="0"/>
            <a:r>
              <a:rPr lang="en-US" dirty="0"/>
              <a:t>Name of Presenter</a:t>
            </a:r>
          </a:p>
        </p:txBody>
      </p:sp>
      <p:sp>
        <p:nvSpPr>
          <p:cNvPr id="19" name="Rectangle 18"/>
          <p:cNvSpPr/>
          <p:nvPr userDrawn="1"/>
        </p:nvSpPr>
        <p:spPr>
          <a:xfrm>
            <a:off x="3366655" y="5181600"/>
            <a:ext cx="3352800" cy="1192852"/>
          </a:xfrm>
          <a:prstGeom prst="rect">
            <a:avLst/>
          </a:prstGeom>
        </p:spPr>
        <p:txBody>
          <a:bodyPr wrap="square" lIns="99276" tIns="49638" rIns="99276" bIns="49638">
            <a:spAutoFit/>
          </a:bodyPr>
          <a:lstStyle/>
          <a:p>
            <a:pPr fontAlgn="auto">
              <a:spcBef>
                <a:spcPts val="0"/>
              </a:spcBef>
              <a:spcAft>
                <a:spcPts val="0"/>
              </a:spcAft>
            </a:pPr>
            <a:r>
              <a:rPr lang="en-US" sz="1300" dirty="0">
                <a:solidFill>
                  <a:prstClr val="black"/>
                </a:solidFill>
                <a:latin typeface="Times New Roman" pitchFamily="18" charset="0"/>
                <a:cs typeface="Times New Roman" pitchFamily="18" charset="0"/>
              </a:rPr>
              <a:t>800 I Street, NW</a:t>
            </a:r>
          </a:p>
          <a:p>
            <a:pPr fontAlgn="auto">
              <a:spcBef>
                <a:spcPts val="0"/>
              </a:spcBef>
              <a:spcAft>
                <a:spcPts val="0"/>
              </a:spcAft>
            </a:pPr>
            <a:r>
              <a:rPr lang="en-US" sz="1300" dirty="0">
                <a:solidFill>
                  <a:prstClr val="black"/>
                </a:solidFill>
                <a:latin typeface="Times New Roman" pitchFamily="18" charset="0"/>
                <a:cs typeface="Times New Roman" pitchFamily="18" charset="0"/>
              </a:rPr>
              <a:t>Washington, DC 20001-3710</a:t>
            </a:r>
          </a:p>
          <a:p>
            <a:pPr fontAlgn="auto">
              <a:spcBef>
                <a:spcPts val="0"/>
              </a:spcBef>
              <a:spcAft>
                <a:spcPts val="0"/>
              </a:spcAft>
            </a:pPr>
            <a:r>
              <a:rPr lang="en-US" sz="1300" dirty="0">
                <a:solidFill>
                  <a:prstClr val="black"/>
                </a:solidFill>
                <a:latin typeface="Times New Roman" pitchFamily="18" charset="0"/>
                <a:cs typeface="Times New Roman" pitchFamily="18" charset="0"/>
              </a:rPr>
              <a:t>202-777-APHA  </a:t>
            </a:r>
            <a:r>
              <a:rPr lang="en-US" sz="1300" i="1" dirty="0">
                <a:solidFill>
                  <a:prstClr val="black"/>
                </a:solidFill>
                <a:latin typeface="Times New Roman" pitchFamily="18" charset="0"/>
                <a:cs typeface="Times New Roman" pitchFamily="18" charset="0"/>
              </a:rPr>
              <a:t>phone</a:t>
            </a:r>
          </a:p>
          <a:p>
            <a:pPr fontAlgn="auto">
              <a:spcBef>
                <a:spcPts val="0"/>
              </a:spcBef>
              <a:spcAft>
                <a:spcPts val="0"/>
              </a:spcAft>
            </a:pPr>
            <a:r>
              <a:rPr lang="en-US" sz="1200" dirty="0">
                <a:solidFill>
                  <a:srgbClr val="0070C0"/>
                </a:solidFill>
                <a:latin typeface="Arial Black" pitchFamily="34" charset="0"/>
                <a:cs typeface="Arial" pitchFamily="34" charset="0"/>
              </a:rPr>
              <a:t>www.apha.org</a:t>
            </a:r>
          </a:p>
          <a:p>
            <a:pPr fontAlgn="auto">
              <a:spcBef>
                <a:spcPts val="0"/>
              </a:spcBef>
              <a:spcAft>
                <a:spcPts val="0"/>
              </a:spcAft>
            </a:pPr>
            <a:endParaRPr lang="en-US" dirty="0">
              <a:solidFill>
                <a:prstClr val="black"/>
              </a:solidFill>
              <a:latin typeface="Calibri"/>
            </a:endParaRPr>
          </a:p>
        </p:txBody>
      </p:sp>
      <p:sp>
        <p:nvSpPr>
          <p:cNvPr id="20" name="Rectangle 19">
            <a:hlinkClick r:id="rId3"/>
          </p:cNvPr>
          <p:cNvSpPr/>
          <p:nvPr userDrawn="1"/>
        </p:nvSpPr>
        <p:spPr>
          <a:xfrm>
            <a:off x="3366655" y="5884544"/>
            <a:ext cx="1371600" cy="2743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9276" tIns="49638" rIns="99276" bIns="49638" rtlCol="0" anchor="ctr"/>
          <a:lstStyle/>
          <a:p>
            <a:pPr algn="ctr" fontAlgn="auto">
              <a:spcBef>
                <a:spcPts val="0"/>
              </a:spcBef>
              <a:spcAft>
                <a:spcPts val="0"/>
              </a:spcAft>
            </a:pPr>
            <a:endParaRPr lang="en-US" dirty="0">
              <a:solidFill>
                <a:prstClr val="white"/>
              </a:solidFill>
            </a:endParaRPr>
          </a:p>
        </p:txBody>
      </p:sp>
      <p:sp>
        <p:nvSpPr>
          <p:cNvPr id="22" name="Text Placeholder 21"/>
          <p:cNvSpPr>
            <a:spLocks noGrp="1"/>
          </p:cNvSpPr>
          <p:nvPr>
            <p:ph type="body" sz="quarter" idx="15" hasCustomPrompt="1"/>
          </p:nvPr>
        </p:nvSpPr>
        <p:spPr>
          <a:xfrm>
            <a:off x="5541819" y="5486400"/>
            <a:ext cx="2840182" cy="228600"/>
          </a:xfrm>
        </p:spPr>
        <p:txBody>
          <a:bodyPr>
            <a:noAutofit/>
          </a:bodyPr>
          <a:lstStyle>
            <a:lvl1pPr>
              <a:buNone/>
              <a:defRPr sz="1200">
                <a:latin typeface="Times New Roman" pitchFamily="18" charset="0"/>
                <a:cs typeface="Times New Roman" pitchFamily="18" charset="0"/>
              </a:defRPr>
            </a:lvl1pPr>
          </a:lstStyle>
          <a:p>
            <a:pPr lvl="0"/>
            <a:r>
              <a:rPr lang="en-US" dirty="0"/>
              <a:t>Position of Presenter</a:t>
            </a:r>
          </a:p>
        </p:txBody>
      </p:sp>
      <p:sp>
        <p:nvSpPr>
          <p:cNvPr id="24" name="Text Placeholder 23"/>
          <p:cNvSpPr>
            <a:spLocks noGrp="1"/>
          </p:cNvSpPr>
          <p:nvPr>
            <p:ph type="body" sz="quarter" idx="16" hasCustomPrompt="1"/>
          </p:nvPr>
        </p:nvSpPr>
        <p:spPr>
          <a:xfrm>
            <a:off x="5541819" y="5715000"/>
            <a:ext cx="2840182" cy="304800"/>
          </a:xfrm>
        </p:spPr>
        <p:txBody>
          <a:bodyPr>
            <a:normAutofit/>
          </a:bodyPr>
          <a:lstStyle>
            <a:lvl1pPr>
              <a:buNone/>
              <a:defRPr sz="1200" baseline="0">
                <a:latin typeface="Times New Roman" pitchFamily="18" charset="0"/>
                <a:cs typeface="Times New Roman" pitchFamily="18" charset="0"/>
              </a:defRPr>
            </a:lvl1pPr>
          </a:lstStyle>
          <a:p>
            <a:pPr lvl="0"/>
            <a:r>
              <a:rPr lang="en-US" dirty="0"/>
              <a:t>Email address of Presenter</a:t>
            </a:r>
          </a:p>
        </p:txBody>
      </p:sp>
      <p:sp>
        <p:nvSpPr>
          <p:cNvPr id="17" name="Text Placeholder 16"/>
          <p:cNvSpPr>
            <a:spLocks noGrp="1"/>
          </p:cNvSpPr>
          <p:nvPr>
            <p:ph type="body" sz="quarter" idx="17" hasCustomPrompt="1"/>
          </p:nvPr>
        </p:nvSpPr>
        <p:spPr>
          <a:xfrm>
            <a:off x="744238" y="2286000"/>
            <a:ext cx="7204364" cy="2209800"/>
          </a:xfrm>
        </p:spPr>
        <p:txBody>
          <a:bodyPr>
            <a:normAutofit/>
          </a:bodyPr>
          <a:lstStyle>
            <a:lvl1pPr>
              <a:buFontTx/>
              <a:buNone/>
              <a:defRPr sz="1800">
                <a:solidFill>
                  <a:schemeClr val="bg1"/>
                </a:solidFill>
                <a:latin typeface="Times New Roman" pitchFamily="18" charset="0"/>
                <a:cs typeface="Times New Roman" pitchFamily="18" charset="0"/>
              </a:defRPr>
            </a:lvl1pPr>
          </a:lstStyle>
          <a:p>
            <a:pPr>
              <a:spcBef>
                <a:spcPts val="600"/>
              </a:spcBef>
            </a:pPr>
            <a:r>
              <a:rPr lang="en-US" sz="1800" dirty="0">
                <a:solidFill>
                  <a:schemeClr val="bg1"/>
                </a:solidFill>
                <a:latin typeface="Times New Roman" pitchFamily="18" charset="0"/>
                <a:cs typeface="Times New Roman" pitchFamily="18" charset="0"/>
              </a:rPr>
              <a:t>The American Public Health Association champions the health of all </a:t>
            </a:r>
          </a:p>
          <a:p>
            <a:pPr>
              <a:spcBef>
                <a:spcPts val="600"/>
              </a:spcBef>
            </a:pPr>
            <a:r>
              <a:rPr lang="en-US" sz="1800" dirty="0">
                <a:solidFill>
                  <a:schemeClr val="bg1"/>
                </a:solidFill>
                <a:latin typeface="Times New Roman" pitchFamily="18" charset="0"/>
                <a:cs typeface="Times New Roman" pitchFamily="18" charset="0"/>
              </a:rPr>
              <a:t>people and all communities. We strengthen the profession of public </a:t>
            </a:r>
          </a:p>
          <a:p>
            <a:pPr>
              <a:spcBef>
                <a:spcPts val="600"/>
              </a:spcBef>
            </a:pPr>
            <a:r>
              <a:rPr lang="en-US" sz="1800" dirty="0">
                <a:solidFill>
                  <a:schemeClr val="bg1"/>
                </a:solidFill>
                <a:latin typeface="Times New Roman" pitchFamily="18" charset="0"/>
                <a:cs typeface="Times New Roman" pitchFamily="18" charset="0"/>
              </a:rPr>
              <a:t>health, promote best practices and share the latest public health </a:t>
            </a:r>
          </a:p>
          <a:p>
            <a:pPr>
              <a:spcBef>
                <a:spcPts val="600"/>
              </a:spcBef>
            </a:pPr>
            <a:r>
              <a:rPr lang="en-US" sz="1800" dirty="0">
                <a:solidFill>
                  <a:schemeClr val="bg1"/>
                </a:solidFill>
                <a:latin typeface="Times New Roman" pitchFamily="18" charset="0"/>
                <a:cs typeface="Times New Roman" pitchFamily="18" charset="0"/>
              </a:rPr>
              <a:t>research and information. We are the only organization that influences </a:t>
            </a:r>
          </a:p>
          <a:p>
            <a:pPr>
              <a:spcBef>
                <a:spcPts val="600"/>
              </a:spcBef>
            </a:pPr>
            <a:r>
              <a:rPr lang="en-US" sz="1800" dirty="0">
                <a:solidFill>
                  <a:schemeClr val="bg1"/>
                </a:solidFill>
                <a:latin typeface="Times New Roman" pitchFamily="18" charset="0"/>
                <a:cs typeface="Times New Roman" pitchFamily="18" charset="0"/>
              </a:rPr>
              <a:t>federal policy, has a 140-plus year perspective and brings together </a:t>
            </a:r>
          </a:p>
          <a:p>
            <a:pPr>
              <a:spcBef>
                <a:spcPts val="600"/>
              </a:spcBef>
            </a:pPr>
            <a:r>
              <a:rPr lang="en-US" sz="1800" dirty="0">
                <a:solidFill>
                  <a:schemeClr val="bg1"/>
                </a:solidFill>
                <a:latin typeface="Times New Roman" pitchFamily="18" charset="0"/>
                <a:cs typeface="Times New Roman" pitchFamily="18" charset="0"/>
              </a:rPr>
              <a:t>members from all fields of public health. Learn more at www.apha.org.</a:t>
            </a:r>
          </a:p>
        </p:txBody>
      </p:sp>
      <p:sp>
        <p:nvSpPr>
          <p:cNvPr id="26" name="Text Placeholder 16"/>
          <p:cNvSpPr>
            <a:spLocks noGrp="1"/>
          </p:cNvSpPr>
          <p:nvPr>
            <p:ph type="body" sz="quarter" idx="18" hasCustomPrompt="1"/>
          </p:nvPr>
        </p:nvSpPr>
        <p:spPr>
          <a:xfrm>
            <a:off x="762000" y="1676400"/>
            <a:ext cx="3602182" cy="381000"/>
          </a:xfrm>
        </p:spPr>
        <p:txBody>
          <a:bodyPr>
            <a:normAutofit/>
          </a:bodyPr>
          <a:lstStyle>
            <a:lvl1pPr>
              <a:buNone/>
              <a:defRPr sz="2400" baseline="0">
                <a:solidFill>
                  <a:schemeClr val="bg1"/>
                </a:solidFill>
                <a:latin typeface="Arial Black" pitchFamily="34" charset="0"/>
              </a:defRPr>
            </a:lvl1pPr>
          </a:lstStyle>
          <a:p>
            <a:pPr lvl="0"/>
            <a:r>
              <a:rPr lang="en-US" dirty="0">
                <a:solidFill>
                  <a:schemeClr val="bg1"/>
                </a:solidFill>
              </a:rPr>
              <a:t>ABOUT APHA</a:t>
            </a:r>
            <a:endParaRPr lang="en-US" dirty="0"/>
          </a:p>
        </p:txBody>
      </p:sp>
      <p:sp>
        <p:nvSpPr>
          <p:cNvPr id="27" name="Rectangle 26">
            <a:hlinkClick r:id="rId3"/>
          </p:cNvPr>
          <p:cNvSpPr/>
          <p:nvPr userDrawn="1"/>
        </p:nvSpPr>
        <p:spPr>
          <a:xfrm>
            <a:off x="3375995" y="5925640"/>
            <a:ext cx="1371600" cy="2743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99276" tIns="49638" rIns="99276" bIns="49638" rtlCol="0" anchor="ctr"/>
          <a:lstStyle/>
          <a:p>
            <a:pPr algn="ctr"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18699630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descr="APHA-PPT-PageBlue.png"/>
          <p:cNvPicPr>
            <a:picLocks noChangeAspect="1"/>
          </p:cNvPicPr>
          <p:nvPr userDrawn="1"/>
        </p:nvPicPr>
        <p:blipFill>
          <a:blip r:embed="rId2" cstate="print"/>
          <a:stretch>
            <a:fillRect/>
          </a:stretch>
        </p:blipFill>
        <p:spPr>
          <a:xfrm>
            <a:off x="0" y="6143864"/>
            <a:ext cx="9144000" cy="714147"/>
          </a:xfrm>
          <a:prstGeom prst="rect">
            <a:avLst/>
          </a:prstGeom>
        </p:spPr>
      </p:pic>
      <p:sp>
        <p:nvSpPr>
          <p:cNvPr id="9" name="Text Placeholder 12"/>
          <p:cNvSpPr>
            <a:spLocks noGrp="1"/>
          </p:cNvSpPr>
          <p:nvPr>
            <p:ph type="body" sz="quarter" idx="16" hasCustomPrompt="1"/>
          </p:nvPr>
        </p:nvSpPr>
        <p:spPr>
          <a:xfrm>
            <a:off x="346364" y="5105400"/>
            <a:ext cx="8382000" cy="838200"/>
          </a:xfrm>
          <a:prstGeom prst="rect">
            <a:avLst/>
          </a:prstGeom>
        </p:spPr>
        <p:txBody>
          <a:bodyPr lIns="0" anchor="b">
            <a:noAutofit/>
          </a:bodyPr>
          <a:lstStyle>
            <a:lvl1pPr marL="0" indent="0">
              <a:spcBef>
                <a:spcPts val="100"/>
              </a:spcBef>
              <a:buNone/>
              <a:defRPr sz="1000" baseline="0">
                <a:latin typeface="Times New Roman" pitchFamily="18" charset="0"/>
                <a:cs typeface="Times New Roman" pitchFamily="18" charset="0"/>
              </a:defRPr>
            </a:lvl1pPr>
          </a:lstStyle>
          <a:p>
            <a:pPr lvl="0"/>
            <a:r>
              <a:rPr lang="en-US" dirty="0"/>
              <a:t>1 Add footnote</a:t>
            </a:r>
          </a:p>
        </p:txBody>
      </p:sp>
      <p:sp>
        <p:nvSpPr>
          <p:cNvPr id="10" name="Content Placeholder 28"/>
          <p:cNvSpPr>
            <a:spLocks noGrp="1"/>
          </p:cNvSpPr>
          <p:nvPr>
            <p:ph sz="quarter" idx="24" hasCustomPrompt="1"/>
          </p:nvPr>
        </p:nvSpPr>
        <p:spPr>
          <a:xfrm>
            <a:off x="831278" y="1828800"/>
            <a:ext cx="7481455" cy="2895600"/>
          </a:xfrm>
          <a:prstGeom prst="rect">
            <a:avLst/>
          </a:prstGeom>
        </p:spPr>
        <p:txBody>
          <a:bodyPr>
            <a:normAutofit/>
          </a:bodyPr>
          <a:lstStyle>
            <a:lvl1pPr>
              <a:lnSpc>
                <a:spcPct val="100000"/>
              </a:lnSpc>
              <a:spcBef>
                <a:spcPts val="1200"/>
              </a:spcBef>
              <a:buClr>
                <a:srgbClr val="0070C0"/>
              </a:buClr>
              <a:buSzPct val="120000"/>
              <a:buFontTx/>
              <a:buNone/>
              <a:defRPr sz="2400" baseline="0">
                <a:latin typeface="Arial" pitchFamily="34" charset="0"/>
                <a:cs typeface="Arial" pitchFamily="34" charset="0"/>
              </a:defRPr>
            </a:lvl1pPr>
          </a:lstStyle>
          <a:p>
            <a:pPr lvl="0"/>
            <a:r>
              <a:rPr lang="en-US" dirty="0"/>
              <a:t>Add text or image</a:t>
            </a:r>
          </a:p>
        </p:txBody>
      </p:sp>
      <p:sp>
        <p:nvSpPr>
          <p:cNvPr id="11" name="Content Placeholder 28"/>
          <p:cNvSpPr>
            <a:spLocks noGrp="1"/>
          </p:cNvSpPr>
          <p:nvPr>
            <p:ph sz="quarter" idx="27" hasCustomPrompt="1"/>
          </p:nvPr>
        </p:nvSpPr>
        <p:spPr>
          <a:xfrm>
            <a:off x="762000" y="609600"/>
            <a:ext cx="7620000"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i="0" baseline="0">
                <a:solidFill>
                  <a:schemeClr val="bg1">
                    <a:lumMod val="65000"/>
                  </a:schemeClr>
                </a:solidFill>
                <a:latin typeface="Arial"/>
                <a:cs typeface="Arial"/>
              </a:defRPr>
            </a:lvl1pPr>
          </a:lstStyle>
          <a:p>
            <a:pPr lvl="0"/>
            <a:r>
              <a:rPr lang="en-US" dirty="0"/>
              <a:t>SLIDE TITLE:</a:t>
            </a:r>
          </a:p>
        </p:txBody>
      </p:sp>
      <p:sp>
        <p:nvSpPr>
          <p:cNvPr id="12" name="Content Placeholder 28"/>
          <p:cNvSpPr>
            <a:spLocks noGrp="1"/>
          </p:cNvSpPr>
          <p:nvPr>
            <p:ph sz="quarter" idx="28" hasCustomPrompt="1"/>
          </p:nvPr>
        </p:nvSpPr>
        <p:spPr>
          <a:xfrm>
            <a:off x="762000" y="990600"/>
            <a:ext cx="7620000" cy="533400"/>
          </a:xfrm>
          <a:prstGeom prst="rect">
            <a:avLst/>
          </a:prstGeom>
        </p:spPr>
        <p:txBody>
          <a:bodyPr>
            <a:noAutofit/>
          </a:bodyPr>
          <a:lstStyle>
            <a:lvl1pPr marL="342900" marR="0" indent="-342900" algn="l" defTabSz="914400" rtl="0" eaLnBrk="1" fontAlgn="auto" latinLnBrk="0" hangingPunct="1">
              <a:lnSpc>
                <a:spcPct val="100000"/>
              </a:lnSpc>
              <a:spcBef>
                <a:spcPts val="1200"/>
              </a:spcBef>
              <a:spcAft>
                <a:spcPts val="0"/>
              </a:spcAft>
              <a:buClr>
                <a:srgbClr val="0070C0"/>
              </a:buClr>
              <a:buSzPct val="120000"/>
              <a:buFont typeface="Arial" pitchFamily="34" charset="0"/>
              <a:buNone/>
              <a:tabLst/>
              <a:defRPr sz="3000" baseline="0">
                <a:solidFill>
                  <a:srgbClr val="0B65B7"/>
                </a:solidFill>
                <a:latin typeface="Arial Black" pitchFamily="34" charset="0"/>
                <a:cs typeface="Arial" pitchFamily="34" charset="0"/>
              </a:defRPr>
            </a:lvl1pPr>
          </a:lstStyle>
          <a:p>
            <a:pPr lvl="0"/>
            <a:r>
              <a:rPr lang="en-US" dirty="0"/>
              <a:t>SLIDE SUBTITLE:</a:t>
            </a:r>
          </a:p>
        </p:txBody>
      </p:sp>
      <p:sp>
        <p:nvSpPr>
          <p:cNvPr id="15" name="Slide Number Placeholder 6"/>
          <p:cNvSpPr>
            <a:spLocks noGrp="1"/>
          </p:cNvSpPr>
          <p:nvPr>
            <p:ph type="sldNum" sz="quarter" idx="12"/>
          </p:nvPr>
        </p:nvSpPr>
        <p:spPr>
          <a:xfrm>
            <a:off x="484909" y="6356362"/>
            <a:ext cx="2133600" cy="365125"/>
          </a:xfrm>
          <a:prstGeom prst="rect">
            <a:avLst/>
          </a:prstGeom>
        </p:spPr>
        <p:txBody>
          <a:bodyPr/>
          <a:lstStyle>
            <a:lvl1pPr>
              <a:defRPr sz="1200" b="1" i="0">
                <a:solidFill>
                  <a:schemeClr val="bg1"/>
                </a:solidFill>
                <a:latin typeface="Arial"/>
                <a:cs typeface="Arial"/>
              </a:defRPr>
            </a:lvl1pPr>
          </a:lstStyle>
          <a:p>
            <a:fld id="{343C0840-CE41-4B4E-A48A-9512E8024860}"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79271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1" name="Picture 10" descr="APHA-PPT_footer_blue_1.png"/>
          <p:cNvPicPr>
            <a:picLocks noChangeAspect="1"/>
          </p:cNvPicPr>
          <p:nvPr userDrawn="1"/>
        </p:nvPicPr>
        <p:blipFill>
          <a:blip r:embed="rId2" cstate="print"/>
          <a:stretch>
            <a:fillRect/>
          </a:stretch>
        </p:blipFill>
        <p:spPr>
          <a:xfrm>
            <a:off x="0" y="5824118"/>
            <a:ext cx="9144000" cy="1033882"/>
          </a:xfrm>
          <a:prstGeom prst="rect">
            <a:avLst/>
          </a:prstGeom>
        </p:spPr>
      </p:pic>
      <p:sp>
        <p:nvSpPr>
          <p:cNvPr id="13" name="Text Placeholder 12"/>
          <p:cNvSpPr>
            <a:spLocks noGrp="1"/>
          </p:cNvSpPr>
          <p:nvPr>
            <p:ph type="body" sz="quarter" idx="16" hasCustomPrompt="1"/>
          </p:nvPr>
        </p:nvSpPr>
        <p:spPr>
          <a:xfrm>
            <a:off x="207822" y="5334000"/>
            <a:ext cx="8520545" cy="838200"/>
          </a:xfrm>
          <a:prstGeom prst="rect">
            <a:avLst/>
          </a:prstGeom>
        </p:spPr>
        <p:txBody>
          <a:bodyPr>
            <a:noAutofit/>
          </a:bodyPr>
          <a:lstStyle>
            <a:lvl1pPr>
              <a:spcBef>
                <a:spcPts val="100"/>
              </a:spcBef>
              <a:buNone/>
              <a:defRPr sz="1000" baseline="0">
                <a:latin typeface="Times New Roman" pitchFamily="18" charset="0"/>
                <a:cs typeface="Times New Roman" pitchFamily="18" charset="0"/>
              </a:defRPr>
            </a:lvl1pPr>
          </a:lstStyle>
          <a:p>
            <a:pPr lvl="0"/>
            <a:r>
              <a:rPr lang="en-US" dirty="0"/>
              <a:t>1 Explanation of superscript Explanation of superscript Explanation of superscript Explanation of superscript Explanation of superscript Explanation of superscript</a:t>
            </a:r>
          </a:p>
          <a:p>
            <a:pPr lvl="0"/>
            <a:r>
              <a:rPr lang="en-US" dirty="0"/>
              <a:t>Explanation superscript Explanation of superscript Explanation of superscript Explanation of superscript Explanation of superscript</a:t>
            </a:r>
          </a:p>
          <a:p>
            <a:pPr lvl="0"/>
            <a:endParaRPr lang="en-US" dirty="0"/>
          </a:p>
        </p:txBody>
      </p:sp>
      <p:sp>
        <p:nvSpPr>
          <p:cNvPr id="25" name="Content Placeholder 24"/>
          <p:cNvSpPr>
            <a:spLocks noGrp="1"/>
          </p:cNvSpPr>
          <p:nvPr>
            <p:ph sz="quarter" idx="21" hasCustomPrompt="1"/>
          </p:nvPr>
        </p:nvSpPr>
        <p:spPr>
          <a:xfrm>
            <a:off x="207818" y="5791200"/>
            <a:ext cx="8312727" cy="3810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000">
                <a:latin typeface="Times New Roman" pitchFamily="18" charset="0"/>
                <a:cs typeface="Times New Roman" pitchFamily="18"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2 Explanation of superscript Explanation of superscript Explanation of superscript Explanation of superscript Explanation of superscript</a:t>
            </a:r>
          </a:p>
          <a:p>
            <a:pPr lvl="0"/>
            <a:endParaRPr lang="en-US" dirty="0"/>
          </a:p>
        </p:txBody>
      </p:sp>
      <p:sp>
        <p:nvSpPr>
          <p:cNvPr id="30" name="Content Placeholder 28"/>
          <p:cNvSpPr>
            <a:spLocks noGrp="1"/>
          </p:cNvSpPr>
          <p:nvPr>
            <p:ph sz="quarter" idx="24" hasCustomPrompt="1"/>
          </p:nvPr>
        </p:nvSpPr>
        <p:spPr>
          <a:xfrm>
            <a:off x="1039092" y="1828800"/>
            <a:ext cx="6511636" cy="2743200"/>
          </a:xfrm>
          <a:prstGeom prst="rect">
            <a:avLst/>
          </a:prstGeom>
        </p:spPr>
        <p:txBody>
          <a:bodyPr>
            <a:normAutofit/>
          </a:bodyPr>
          <a:lstStyle>
            <a:lvl1pPr>
              <a:lnSpc>
                <a:spcPct val="100000"/>
              </a:lnSpc>
              <a:spcBef>
                <a:spcPts val="1200"/>
              </a:spcBef>
              <a:buClr>
                <a:srgbClr val="0070C0"/>
              </a:buClr>
              <a:buSzPct val="120000"/>
              <a:buFont typeface="Arial" pitchFamily="34" charset="0"/>
              <a:buChar char="•"/>
              <a:defRPr sz="2400" baseline="0">
                <a:latin typeface="Arial" pitchFamily="34" charset="0"/>
                <a:cs typeface="Arial" pitchFamily="34" charset="0"/>
              </a:defRPr>
            </a:lvl1pPr>
          </a:lstStyle>
          <a:p>
            <a:pPr lvl="0"/>
            <a:r>
              <a:rPr lang="en-US" dirty="0"/>
              <a:t>Your Text Your Text Your Text Your Text Your Text Your text Your Text Your Text</a:t>
            </a:r>
          </a:p>
          <a:p>
            <a:pPr lvl="0"/>
            <a:r>
              <a:rPr lang="en-US" dirty="0"/>
              <a:t>Your Text Your Text Your Text Your Text Your Text Your Text Your Text Your Text</a:t>
            </a:r>
          </a:p>
          <a:p>
            <a:pPr lvl="0"/>
            <a:r>
              <a:rPr lang="en-US" dirty="0"/>
              <a:t>Your Text Your Text Your Text Your Text Your Text </a:t>
            </a:r>
          </a:p>
        </p:txBody>
      </p:sp>
      <p:sp>
        <p:nvSpPr>
          <p:cNvPr id="14" name="Content Placeholder 28"/>
          <p:cNvSpPr>
            <a:spLocks noGrp="1"/>
          </p:cNvSpPr>
          <p:nvPr>
            <p:ph sz="quarter" idx="27" hasCustomPrompt="1"/>
          </p:nvPr>
        </p:nvSpPr>
        <p:spPr>
          <a:xfrm>
            <a:off x="969819" y="609600"/>
            <a:ext cx="6511636"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2000" b="1" baseline="0">
                <a:solidFill>
                  <a:srgbClr val="0070C0"/>
                </a:solidFill>
                <a:latin typeface="Arial Black" pitchFamily="34" charset="0"/>
                <a:cs typeface="Arial" pitchFamily="34" charset="0"/>
              </a:defRPr>
            </a:lvl1pPr>
          </a:lstStyle>
          <a:p>
            <a:pPr lvl="0"/>
            <a:r>
              <a:rPr lang="en-US" dirty="0"/>
              <a:t>SLIDE TITLE:</a:t>
            </a:r>
          </a:p>
        </p:txBody>
      </p:sp>
      <p:sp>
        <p:nvSpPr>
          <p:cNvPr id="16" name="Content Placeholder 28"/>
          <p:cNvSpPr>
            <a:spLocks noGrp="1"/>
          </p:cNvSpPr>
          <p:nvPr>
            <p:ph sz="quarter" idx="28" hasCustomPrompt="1"/>
          </p:nvPr>
        </p:nvSpPr>
        <p:spPr>
          <a:xfrm>
            <a:off x="969819" y="990600"/>
            <a:ext cx="6511636" cy="381000"/>
          </a:xfrm>
          <a:prstGeom prst="rect">
            <a:avLst/>
          </a:prstGeom>
        </p:spPr>
        <p:txBody>
          <a:bodyPr>
            <a:noAutofit/>
          </a:bodyPr>
          <a:lstStyle>
            <a:lvl1pPr>
              <a:lnSpc>
                <a:spcPct val="100000"/>
              </a:lnSpc>
              <a:spcBef>
                <a:spcPts val="1200"/>
              </a:spcBef>
              <a:buClr>
                <a:srgbClr val="0070C0"/>
              </a:buClr>
              <a:buSzPct val="120000"/>
              <a:buFont typeface="Arial" pitchFamily="34" charset="0"/>
              <a:buNone/>
              <a:defRPr sz="3000" baseline="0">
                <a:latin typeface="Arial Black" pitchFamily="34" charset="0"/>
                <a:cs typeface="Arial" pitchFamily="34" charset="0"/>
              </a:defRPr>
            </a:lvl1pPr>
          </a:lstStyle>
          <a:p>
            <a:pPr lvl="0"/>
            <a:r>
              <a:rPr lang="en-US" dirty="0"/>
              <a:t>SLIDE SUBTITLE:</a:t>
            </a:r>
          </a:p>
        </p:txBody>
      </p:sp>
    </p:spTree>
    <p:extLst>
      <p:ext uri="{BB962C8B-B14F-4D97-AF65-F5344CB8AC3E}">
        <p14:creationId xmlns:p14="http://schemas.microsoft.com/office/powerpoint/2010/main" val="36620191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1CBC0E-FF85-4552-AA92-02FC65349871}" type="datetimeFigureOut">
              <a:rPr lang="en-US" smtClean="0">
                <a:solidFill>
                  <a:prstClr val="black">
                    <a:tint val="75000"/>
                  </a:prstClr>
                </a:solidFill>
              </a:rPr>
              <a:pPr/>
              <a:t>7/19/2020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0EB411-6682-4B3B-95FE-AD11B9300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32786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1CBC0E-FF85-4552-AA92-02FC65349871}" type="datetimeFigureOut">
              <a:rPr lang="en-US" smtClean="0">
                <a:solidFill>
                  <a:prstClr val="black">
                    <a:tint val="75000"/>
                  </a:prstClr>
                </a:solidFill>
              </a:rPr>
              <a:pPr/>
              <a:t>7/19/2020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0EB411-6682-4B3B-95FE-AD11B9300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58661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CBC0E-FF85-4552-AA92-02FC65349871}" type="datetimeFigureOut">
              <a:rPr lang="en-US" smtClean="0">
                <a:solidFill>
                  <a:prstClr val="black">
                    <a:tint val="75000"/>
                  </a:prstClr>
                </a:solidFill>
              </a:rPr>
              <a:pPr/>
              <a:t>7/19/2020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0EB411-6682-4B3B-95FE-AD11B9300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4592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1CBC0E-FF85-4552-AA92-02FC65349871}" type="datetimeFigureOut">
              <a:rPr lang="en-US" smtClean="0">
                <a:solidFill>
                  <a:prstClr val="black">
                    <a:tint val="75000"/>
                  </a:prstClr>
                </a:solidFill>
              </a:rPr>
              <a:pPr/>
              <a:t>7/19/2020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0EB411-6682-4B3B-95FE-AD11B93006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809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theme" Target="../theme/theme3.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theme" Target="../theme/theme4.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5.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theme" Target="../theme/theme6.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5" name="Footer Placeholder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en-US" dirty="0">
              <a:solidFill>
                <a:srgbClr val="000000"/>
              </a:solidFill>
            </a:endParaRPr>
          </a:p>
        </p:txBody>
      </p:sp>
      <p:sp>
        <p:nvSpPr>
          <p:cNvPr id="6" name="Slide Number Placeholder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69354439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7" r:id="rId14"/>
    <p:sldLayoutId id="2147483729" r:id="rId15"/>
    <p:sldLayoutId id="2147483706" r:id="rId16"/>
    <p:sldLayoutId id="2147483711" r:id="rId17"/>
    <p:sldLayoutId id="2147483677" r:id="rId18"/>
    <p:sldLayoutId id="2147483678" r:id="rId19"/>
    <p:sldLayoutId id="2147483679" r:id="rId20"/>
    <p:sldLayoutId id="2147483680" r:id="rId21"/>
    <p:sldLayoutId id="2147483681" r:id="rId22"/>
    <p:sldLayoutId id="2147483683" r:id="rId23"/>
    <p:sldLayoutId id="2147483684" r:id="rId24"/>
    <p:sldLayoutId id="2147483685" r:id="rId25"/>
    <p:sldLayoutId id="2147483686" r:id="rId26"/>
    <p:sldLayoutId id="2147483687" r:id="rId27"/>
    <p:sldLayoutId id="2147483688" r:id="rId28"/>
    <p:sldLayoutId id="2147483823" r:id="rId29"/>
    <p:sldLayoutId id="2147483824" r:id="rId3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563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fontAlgn="base">
              <a:spcBef>
                <a:spcPct val="0"/>
              </a:spcBef>
              <a:spcAft>
                <a:spcPct val="0"/>
              </a:spcAft>
              <a:defRPr/>
            </a:pPr>
            <a:endParaRPr lang="en-US" dirty="0">
              <a:solidFill>
                <a:srgbClr val="000000"/>
              </a:solidFill>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563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fld id="{6D8A08E7-4EA1-4DB7-8CBF-8C64AA24AAAC}" type="datetimeFigureOut">
              <a:rPr lang="en-US">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32563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endParaRPr lang="en-US" altLang="en-US" dirty="0">
              <a:solidFill>
                <a:srgbClr val="000000"/>
              </a:solidFill>
            </a:endParaRPr>
          </a:p>
        </p:txBody>
      </p:sp>
      <p:sp>
        <p:nvSpPr>
          <p:cNvPr id="32563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BCF74C6D-A245-4DDA-BFDD-E0ABF1D17C9C}"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grpSp>
        <p:nvGrpSpPr>
          <p:cNvPr id="1032" name="Group 8"/>
          <p:cNvGrpSpPr>
            <a:grpSpLocks/>
          </p:cNvGrpSpPr>
          <p:nvPr/>
        </p:nvGrpSpPr>
        <p:grpSpPr bwMode="auto">
          <a:xfrm>
            <a:off x="8153405" y="152400"/>
            <a:ext cx="792163" cy="1295400"/>
            <a:chOff x="5136" y="960"/>
            <a:chExt cx="528" cy="864"/>
          </a:xfrm>
        </p:grpSpPr>
        <p:sp>
          <p:nvSpPr>
            <p:cNvPr id="32564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42"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43"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44"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45"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46"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47" name="Oval 15"/>
            <p:cNvSpPr>
              <a:spLocks noChangeArrowheads="1"/>
            </p:cNvSpPr>
            <p:nvPr/>
          </p:nvSpPr>
          <p:spPr bwMode="auto">
            <a:xfrm>
              <a:off x="5472" y="1072"/>
              <a:ext cx="76" cy="77"/>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48" name="Oval 16"/>
            <p:cNvSpPr>
              <a:spLocks noChangeArrowheads="1"/>
            </p:cNvSpPr>
            <p:nvPr/>
          </p:nvSpPr>
          <p:spPr bwMode="auto">
            <a:xfrm>
              <a:off x="5136" y="1184"/>
              <a:ext cx="80" cy="76"/>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49" name="Oval 17"/>
            <p:cNvSpPr>
              <a:spLocks noChangeArrowheads="1"/>
            </p:cNvSpPr>
            <p:nvPr/>
          </p:nvSpPr>
          <p:spPr bwMode="auto">
            <a:xfrm>
              <a:off x="5248" y="1184"/>
              <a:ext cx="79" cy="76"/>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50" name="Oval 18"/>
            <p:cNvSpPr>
              <a:spLocks noChangeArrowheads="1"/>
            </p:cNvSpPr>
            <p:nvPr/>
          </p:nvSpPr>
          <p:spPr bwMode="auto">
            <a:xfrm>
              <a:off x="5360" y="1184"/>
              <a:ext cx="76" cy="76"/>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51" name="Oval 19"/>
            <p:cNvSpPr>
              <a:spLocks noChangeArrowheads="1"/>
            </p:cNvSpPr>
            <p:nvPr/>
          </p:nvSpPr>
          <p:spPr bwMode="auto">
            <a:xfrm>
              <a:off x="5472" y="1184"/>
              <a:ext cx="76" cy="76"/>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52" name="Oval 20"/>
            <p:cNvSpPr>
              <a:spLocks noChangeArrowheads="1"/>
            </p:cNvSpPr>
            <p:nvPr/>
          </p:nvSpPr>
          <p:spPr bwMode="auto">
            <a:xfrm>
              <a:off x="5584" y="1184"/>
              <a:ext cx="80" cy="76"/>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5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54"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55"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56" name="Oval 24"/>
            <p:cNvSpPr>
              <a:spLocks noChangeArrowheads="1"/>
            </p:cNvSpPr>
            <p:nvPr/>
          </p:nvSpPr>
          <p:spPr bwMode="auto">
            <a:xfrm>
              <a:off x="5472" y="1296"/>
              <a:ext cx="76"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5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58"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59"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60" name="Oval 28"/>
            <p:cNvSpPr>
              <a:spLocks noChangeArrowheads="1"/>
            </p:cNvSpPr>
            <p:nvPr/>
          </p:nvSpPr>
          <p:spPr bwMode="auto">
            <a:xfrm>
              <a:off x="5472" y="1408"/>
              <a:ext cx="76" cy="80"/>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6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62"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63"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64"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65" name="Oval 33"/>
            <p:cNvSpPr>
              <a:spLocks noChangeArrowheads="1"/>
            </p:cNvSpPr>
            <p:nvPr/>
          </p:nvSpPr>
          <p:spPr bwMode="auto">
            <a:xfrm>
              <a:off x="5472" y="1520"/>
              <a:ext cx="76" cy="79"/>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66" name="Oval 34"/>
            <p:cNvSpPr>
              <a:spLocks noChangeArrowheads="1"/>
            </p:cNvSpPr>
            <p:nvPr/>
          </p:nvSpPr>
          <p:spPr bwMode="auto">
            <a:xfrm>
              <a:off x="5136" y="1632"/>
              <a:ext cx="80" cy="76"/>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67" name="Oval 35"/>
            <p:cNvSpPr>
              <a:spLocks noChangeArrowheads="1"/>
            </p:cNvSpPr>
            <p:nvPr/>
          </p:nvSpPr>
          <p:spPr bwMode="auto">
            <a:xfrm>
              <a:off x="5248" y="1632"/>
              <a:ext cx="79" cy="76"/>
            </a:xfrm>
            <a:prstGeom prst="ellipse">
              <a:avLst/>
            </a:prstGeom>
            <a:solidFill>
              <a:schemeClr val="accent1"/>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68" name="Oval 36"/>
            <p:cNvSpPr>
              <a:spLocks noChangeArrowheads="1"/>
            </p:cNvSpPr>
            <p:nvPr/>
          </p:nvSpPr>
          <p:spPr bwMode="auto">
            <a:xfrm>
              <a:off x="5360" y="1632"/>
              <a:ext cx="76" cy="76"/>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69" name="Oval 37"/>
            <p:cNvSpPr>
              <a:spLocks noChangeArrowheads="1"/>
            </p:cNvSpPr>
            <p:nvPr/>
          </p:nvSpPr>
          <p:spPr bwMode="auto">
            <a:xfrm>
              <a:off x="5472" y="1632"/>
              <a:ext cx="76" cy="76"/>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70"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325671" name="Oval 39"/>
            <p:cNvSpPr>
              <a:spLocks noChangeArrowheads="1"/>
            </p:cNvSpPr>
            <p:nvPr/>
          </p:nvSpPr>
          <p:spPr bwMode="auto">
            <a:xfrm>
              <a:off x="5472" y="1744"/>
              <a:ext cx="76" cy="80"/>
            </a:xfrm>
            <a:prstGeom prst="ellipse">
              <a:avLst/>
            </a:prstGeom>
            <a:solidFill>
              <a:schemeClr val="folHlink"/>
            </a:solidFill>
            <a:ln w="9525">
              <a:noFill/>
              <a:round/>
              <a:headEnd/>
              <a:tailEnd/>
            </a:ln>
            <a:effectLst/>
          </p:spPr>
          <p:txBody>
            <a:bodyPr wrap="none" anchor="ctr"/>
            <a:lstStyle/>
            <a:p>
              <a:pPr fontAlgn="base">
                <a:spcBef>
                  <a:spcPct val="0"/>
                </a:spcBef>
                <a:spcAft>
                  <a:spcPct val="0"/>
                </a:spcAft>
                <a:defRPr/>
              </a:pPr>
              <a:endParaRPr lang="en-US" dirty="0">
                <a:solidFill>
                  <a:srgbClr val="000000"/>
                </a:solidFill>
              </a:endParaRPr>
            </a:p>
          </p:txBody>
        </p:sp>
      </p:grpSp>
    </p:spTree>
    <p:extLst>
      <p:ext uri="{BB962C8B-B14F-4D97-AF65-F5344CB8AC3E}">
        <p14:creationId xmlns:p14="http://schemas.microsoft.com/office/powerpoint/2010/main" val="307981526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563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563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fld id="{6D8A08E7-4EA1-4DB7-8CBF-8C64AA24AAAC}" type="datetimeFigureOut">
              <a:rPr lang="en-US" smtClean="0">
                <a:solidFill>
                  <a:srgbClr val="000000"/>
                </a:solidFill>
              </a:rPr>
              <a:pPr fontAlgn="base">
                <a:spcBef>
                  <a:spcPct val="0"/>
                </a:spcBef>
                <a:spcAft>
                  <a:spcPct val="0"/>
                </a:spcAft>
                <a:defRPr/>
              </a:pPr>
              <a:t>7/19/2020</a:t>
            </a:fld>
            <a:endParaRPr lang="en-US" altLang="en-US" dirty="0">
              <a:solidFill>
                <a:srgbClr val="000000"/>
              </a:solidFill>
            </a:endParaRPr>
          </a:p>
        </p:txBody>
      </p:sp>
      <p:sp>
        <p:nvSpPr>
          <p:cNvPr id="32563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endParaRPr lang="en-US" altLang="en-US" dirty="0">
              <a:solidFill>
                <a:srgbClr val="000000"/>
              </a:solidFill>
            </a:endParaRPr>
          </a:p>
        </p:txBody>
      </p:sp>
      <p:sp>
        <p:nvSpPr>
          <p:cNvPr id="32563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BCF74C6D-A245-4DDA-BFDD-E0ABF1D17C9C}" type="slidenum">
              <a:rPr lang="en-US" altLang="en-US" smtClean="0">
                <a:solidFill>
                  <a:srgbClr val="000000"/>
                </a:solidFill>
              </a:rPr>
              <a:pPr fontAlgn="base">
                <a:spcBef>
                  <a:spcPct val="0"/>
                </a:spcBef>
                <a:spcAft>
                  <a:spcPct val="0"/>
                </a:spcAft>
                <a:defRPr/>
              </a:pPr>
              <a:t>‹#›</a:t>
            </a:fld>
            <a:endParaRPr lang="en-US" altLang="en-US" dirty="0">
              <a:solidFill>
                <a:srgbClr val="000000"/>
              </a:solidFill>
            </a:endParaRPr>
          </a:p>
        </p:txBody>
      </p:sp>
      <p:grpSp>
        <p:nvGrpSpPr>
          <p:cNvPr id="1032" name="Group 8"/>
          <p:cNvGrpSpPr>
            <a:grpSpLocks/>
          </p:cNvGrpSpPr>
          <p:nvPr/>
        </p:nvGrpSpPr>
        <p:grpSpPr bwMode="auto">
          <a:xfrm>
            <a:off x="8153406" y="152400"/>
            <a:ext cx="792163" cy="1295400"/>
            <a:chOff x="5136" y="960"/>
            <a:chExt cx="528" cy="864"/>
          </a:xfrm>
        </p:grpSpPr>
        <p:sp>
          <p:nvSpPr>
            <p:cNvPr id="32564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5642"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5643"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5644"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5645"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5646"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5647" name="Oval 15"/>
            <p:cNvSpPr>
              <a:spLocks noChangeArrowheads="1"/>
            </p:cNvSpPr>
            <p:nvPr/>
          </p:nvSpPr>
          <p:spPr bwMode="auto">
            <a:xfrm>
              <a:off x="5472" y="1072"/>
              <a:ext cx="76" cy="77"/>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5648" name="Oval 16"/>
            <p:cNvSpPr>
              <a:spLocks noChangeArrowheads="1"/>
            </p:cNvSpPr>
            <p:nvPr/>
          </p:nvSpPr>
          <p:spPr bwMode="auto">
            <a:xfrm>
              <a:off x="5136" y="1184"/>
              <a:ext cx="80" cy="76"/>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5649" name="Oval 17"/>
            <p:cNvSpPr>
              <a:spLocks noChangeArrowheads="1"/>
            </p:cNvSpPr>
            <p:nvPr/>
          </p:nvSpPr>
          <p:spPr bwMode="auto">
            <a:xfrm>
              <a:off x="5248" y="1184"/>
              <a:ext cx="79" cy="76"/>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5650" name="Oval 18"/>
            <p:cNvSpPr>
              <a:spLocks noChangeArrowheads="1"/>
            </p:cNvSpPr>
            <p:nvPr/>
          </p:nvSpPr>
          <p:spPr bwMode="auto">
            <a:xfrm>
              <a:off x="5360" y="1184"/>
              <a:ext cx="76" cy="76"/>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5651" name="Oval 19"/>
            <p:cNvSpPr>
              <a:spLocks noChangeArrowheads="1"/>
            </p:cNvSpPr>
            <p:nvPr/>
          </p:nvSpPr>
          <p:spPr bwMode="auto">
            <a:xfrm>
              <a:off x="5472" y="1184"/>
              <a:ext cx="76" cy="76"/>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5652" name="Oval 20"/>
            <p:cNvSpPr>
              <a:spLocks noChangeArrowheads="1"/>
            </p:cNvSpPr>
            <p:nvPr/>
          </p:nvSpPr>
          <p:spPr bwMode="auto">
            <a:xfrm>
              <a:off x="5584" y="1184"/>
              <a:ext cx="80" cy="76"/>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565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dirty="0"/>
            </a:p>
          </p:txBody>
        </p:sp>
        <p:sp>
          <p:nvSpPr>
            <p:cNvPr id="325654"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5655"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5656" name="Oval 24"/>
            <p:cNvSpPr>
              <a:spLocks noChangeArrowheads="1"/>
            </p:cNvSpPr>
            <p:nvPr/>
          </p:nvSpPr>
          <p:spPr bwMode="auto">
            <a:xfrm>
              <a:off x="5472" y="1296"/>
              <a:ext cx="76" cy="80"/>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565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5658"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5659"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5660" name="Oval 28"/>
            <p:cNvSpPr>
              <a:spLocks noChangeArrowheads="1"/>
            </p:cNvSpPr>
            <p:nvPr/>
          </p:nvSpPr>
          <p:spPr bwMode="auto">
            <a:xfrm>
              <a:off x="5472" y="1408"/>
              <a:ext cx="76" cy="80"/>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566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25662"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dirty="0"/>
            </a:p>
          </p:txBody>
        </p:sp>
        <p:sp>
          <p:nvSpPr>
            <p:cNvPr id="325663"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5664"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5665" name="Oval 33"/>
            <p:cNvSpPr>
              <a:spLocks noChangeArrowheads="1"/>
            </p:cNvSpPr>
            <p:nvPr/>
          </p:nvSpPr>
          <p:spPr bwMode="auto">
            <a:xfrm>
              <a:off x="5472" y="1520"/>
              <a:ext cx="76" cy="79"/>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25666" name="Oval 34"/>
            <p:cNvSpPr>
              <a:spLocks noChangeArrowheads="1"/>
            </p:cNvSpPr>
            <p:nvPr/>
          </p:nvSpPr>
          <p:spPr bwMode="auto">
            <a:xfrm>
              <a:off x="5136" y="1632"/>
              <a:ext cx="80" cy="76"/>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5667" name="Oval 35"/>
            <p:cNvSpPr>
              <a:spLocks noChangeArrowheads="1"/>
            </p:cNvSpPr>
            <p:nvPr/>
          </p:nvSpPr>
          <p:spPr bwMode="auto">
            <a:xfrm>
              <a:off x="5248" y="1632"/>
              <a:ext cx="79" cy="76"/>
            </a:xfrm>
            <a:prstGeom prst="ellipse">
              <a:avLst/>
            </a:prstGeom>
            <a:solidFill>
              <a:schemeClr val="accent1"/>
            </a:solidFill>
            <a:ln w="9525">
              <a:noFill/>
              <a:round/>
              <a:headEnd/>
              <a:tailEnd/>
            </a:ln>
            <a:effectLst/>
          </p:spPr>
          <p:txBody>
            <a:bodyPr wrap="none" anchor="ctr"/>
            <a:lstStyle/>
            <a:p>
              <a:pPr>
                <a:defRPr/>
              </a:pPr>
              <a:endParaRPr lang="en-US" dirty="0"/>
            </a:p>
          </p:txBody>
        </p:sp>
        <p:sp>
          <p:nvSpPr>
            <p:cNvPr id="325668" name="Oval 36"/>
            <p:cNvSpPr>
              <a:spLocks noChangeArrowheads="1"/>
            </p:cNvSpPr>
            <p:nvPr/>
          </p:nvSpPr>
          <p:spPr bwMode="auto">
            <a:xfrm>
              <a:off x="5360" y="1632"/>
              <a:ext cx="76" cy="76"/>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25669" name="Oval 37"/>
            <p:cNvSpPr>
              <a:spLocks noChangeArrowheads="1"/>
            </p:cNvSpPr>
            <p:nvPr/>
          </p:nvSpPr>
          <p:spPr bwMode="auto">
            <a:xfrm>
              <a:off x="5472" y="1632"/>
              <a:ext cx="76" cy="76"/>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25670"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dirty="0"/>
            </a:p>
          </p:txBody>
        </p:sp>
        <p:sp>
          <p:nvSpPr>
            <p:cNvPr id="325671" name="Oval 39"/>
            <p:cNvSpPr>
              <a:spLocks noChangeArrowheads="1"/>
            </p:cNvSpPr>
            <p:nvPr/>
          </p:nvSpPr>
          <p:spPr bwMode="auto">
            <a:xfrm>
              <a:off x="5472" y="1744"/>
              <a:ext cx="76" cy="80"/>
            </a:xfrm>
            <a:prstGeom prst="ellipse">
              <a:avLst/>
            </a:prstGeom>
            <a:solidFill>
              <a:schemeClr val="folHlink"/>
            </a:solidFill>
            <a:ln w="9525">
              <a:noFill/>
              <a:round/>
              <a:headEnd/>
              <a:tailEnd/>
            </a:ln>
            <a:effectLst/>
          </p:spPr>
          <p:txBody>
            <a:bodyPr wrap="none" anchor="ct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82B7A68-79FF-4099-9545-E3360960ACCD}" type="datetimeFigureOut">
              <a:rPr lang="en-US" smtClean="0">
                <a:solidFill>
                  <a:prstClr val="black">
                    <a:tint val="75000"/>
                  </a:prstClr>
                </a:solidFill>
                <a:latin typeface="Calibri"/>
              </a:rPr>
              <a:pPr fontAlgn="auto">
                <a:spcBef>
                  <a:spcPts val="0"/>
                </a:spcBef>
                <a:spcAft>
                  <a:spcPts val="0"/>
                </a:spcAft>
              </a:pPr>
              <a:t>7/19/2020</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43C0840-CE41-4B4E-A48A-9512E8024860}"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9538398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11CBC0E-FF85-4552-AA92-02FC65349871}" type="datetimeFigureOut">
              <a:rPr lang="en-US" smtClean="0">
                <a:solidFill>
                  <a:prstClr val="black">
                    <a:tint val="75000"/>
                  </a:prstClr>
                </a:solidFill>
                <a:latin typeface="Calibri"/>
              </a:rPr>
              <a:pPr fontAlgn="auto">
                <a:spcBef>
                  <a:spcPts val="0"/>
                </a:spcBef>
                <a:spcAft>
                  <a:spcPts val="0"/>
                </a:spcAft>
              </a:pPr>
              <a:t>7/19/2020</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80EB411-6682-4B3B-95FE-AD11B9300600}"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9956646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AAB7A-BDA1-41E2-8C35-80399DC10B25}" type="datetimeFigureOut">
              <a:rPr lang="en-US" smtClean="0"/>
              <a:t>7/19/2020</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B3E8C-7538-4D48-B2C7-A468C73E9F2D}" type="slidenum">
              <a:rPr lang="en-US" smtClean="0"/>
              <a:t>‹#›</a:t>
            </a:fld>
            <a:endParaRPr lang="en-US" dirty="0"/>
          </a:p>
        </p:txBody>
      </p:sp>
    </p:spTree>
    <p:extLst>
      <p:ext uri="{BB962C8B-B14F-4D97-AF65-F5344CB8AC3E}">
        <p14:creationId xmlns:p14="http://schemas.microsoft.com/office/powerpoint/2010/main" val="71740973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56"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52400" y="5257800"/>
            <a:ext cx="6248400" cy="1371600"/>
          </a:xfrm>
        </p:spPr>
        <p:txBody>
          <a:bodyPr/>
          <a:lstStyle/>
          <a:p>
            <a:pPr marL="0" indent="0" algn="ctr">
              <a:spcBef>
                <a:spcPct val="0"/>
              </a:spcBef>
              <a:defRPr/>
            </a:pPr>
            <a:r>
              <a:rPr lang="en-US" sz="1800" b="1" dirty="0">
                <a:solidFill>
                  <a:schemeClr val="accent2"/>
                </a:solidFill>
              </a:rPr>
              <a:t>Georges C. Benjamin, MD, MACP, FACEP (E), FNAPA</a:t>
            </a:r>
            <a:br>
              <a:rPr lang="en-US" sz="1800" b="1" dirty="0">
                <a:solidFill>
                  <a:schemeClr val="accent2"/>
                </a:solidFill>
              </a:rPr>
            </a:br>
            <a:r>
              <a:rPr lang="en-US" sz="1800" b="1" dirty="0">
                <a:solidFill>
                  <a:schemeClr val="accent2"/>
                </a:solidFill>
              </a:rPr>
              <a:t>Executive Director</a:t>
            </a:r>
            <a:br>
              <a:rPr lang="en-US" sz="1800" b="1" dirty="0">
                <a:solidFill>
                  <a:schemeClr val="accent2"/>
                </a:solidFill>
              </a:rPr>
            </a:br>
            <a:r>
              <a:rPr lang="en-US" sz="1800" b="1" dirty="0">
                <a:solidFill>
                  <a:schemeClr val="accent2"/>
                </a:solidFill>
              </a:rPr>
              <a:t>American Public Health Association</a:t>
            </a:r>
            <a:endParaRPr lang="en-US" sz="1800" dirty="0">
              <a:latin typeface="Franklin Gothic Book"/>
              <a:cs typeface="Franklin Gothic Book"/>
            </a:endParaRPr>
          </a:p>
        </p:txBody>
      </p:sp>
      <p:sp>
        <p:nvSpPr>
          <p:cNvPr id="3" name="Subtitle 2"/>
          <p:cNvSpPr>
            <a:spLocks noGrp="1"/>
          </p:cNvSpPr>
          <p:nvPr>
            <p:ph type="subTitle" idx="1"/>
          </p:nvPr>
        </p:nvSpPr>
        <p:spPr>
          <a:xfrm>
            <a:off x="0" y="1905000"/>
            <a:ext cx="9067800" cy="2667000"/>
          </a:xfrm>
        </p:spPr>
        <p:txBody>
          <a:bodyPr/>
          <a:lstStyle/>
          <a:p>
            <a:pPr algn="ctr"/>
            <a:endParaRPr lang="en-US" sz="2400" b="1" dirty="0">
              <a:cs typeface="Times New Roman" pitchFamily="18" charset="0"/>
            </a:endParaRPr>
          </a:p>
          <a:p>
            <a:pPr algn="ctr"/>
            <a:r>
              <a:rPr lang="en-US" sz="3200" spc="100" dirty="0">
                <a:solidFill>
                  <a:schemeClr val="bg1"/>
                </a:solidFill>
                <a:latin typeface="Calibri" panose="020F0502020204030204" pitchFamily="34" charset="0"/>
                <a:ea typeface="+mj-ea"/>
                <a:cs typeface="Calibri" panose="020F0502020204030204" pitchFamily="34" charset="0"/>
              </a:rPr>
              <a:t>Baltimore Neighborhood Alliance</a:t>
            </a:r>
          </a:p>
          <a:p>
            <a:pPr algn="ctr"/>
            <a:r>
              <a:rPr lang="en-US" sz="3200" spc="100" dirty="0">
                <a:solidFill>
                  <a:schemeClr val="bg1"/>
                </a:solidFill>
                <a:latin typeface="Calibri" panose="020F0502020204030204" pitchFamily="34" charset="0"/>
                <a:ea typeface="+mj-ea"/>
                <a:cs typeface="Calibri" panose="020F0502020204030204" pitchFamily="34" charset="0"/>
              </a:rPr>
              <a:t>University </a:t>
            </a:r>
            <a:r>
              <a:rPr lang="en-US" sz="3200" spc="100" dirty="0" err="1">
                <a:solidFill>
                  <a:schemeClr val="bg1"/>
                </a:solidFill>
                <a:latin typeface="Calibri" panose="020F0502020204030204" pitchFamily="34" charset="0"/>
                <a:ea typeface="+mj-ea"/>
                <a:cs typeface="Calibri" panose="020F0502020204030204" pitchFamily="34" charset="0"/>
              </a:rPr>
              <a:t>fo</a:t>
            </a:r>
            <a:r>
              <a:rPr lang="en-US" sz="3200" spc="100" dirty="0">
                <a:solidFill>
                  <a:schemeClr val="bg1"/>
                </a:solidFill>
                <a:latin typeface="Calibri" panose="020F0502020204030204" pitchFamily="34" charset="0"/>
                <a:ea typeface="+mj-ea"/>
                <a:cs typeface="Calibri" panose="020F0502020204030204" pitchFamily="34" charset="0"/>
              </a:rPr>
              <a:t> Baltimore</a:t>
            </a:r>
          </a:p>
          <a:p>
            <a:pPr algn="ctr"/>
            <a:r>
              <a:rPr lang="en-US" sz="3200" spc="100" dirty="0">
                <a:solidFill>
                  <a:schemeClr val="bg1"/>
                </a:solidFill>
                <a:latin typeface="Calibri" panose="020F0502020204030204" pitchFamily="34" charset="0"/>
                <a:ea typeface="+mj-ea"/>
                <a:cs typeface="Calibri" panose="020F0502020204030204" pitchFamily="34" charset="0"/>
              </a:rPr>
              <a:t>Baltimore Data Week</a:t>
            </a:r>
            <a:endParaRPr lang="en-US" sz="3200" dirty="0">
              <a:solidFill>
                <a:schemeClr val="bg1"/>
              </a:solidFill>
              <a:latin typeface="Calibri" panose="020F0502020204030204" pitchFamily="34" charset="0"/>
              <a:cs typeface="Calibri" panose="020F0502020204030204" pitchFamily="34" charset="0"/>
            </a:endParaRPr>
          </a:p>
          <a:p>
            <a:pPr algn="ctr"/>
            <a:r>
              <a:rPr lang="en-US" sz="3200" dirty="0">
                <a:solidFill>
                  <a:schemeClr val="bg1"/>
                </a:solidFill>
                <a:latin typeface="Calibri" panose="020F0502020204030204" pitchFamily="34" charset="0"/>
                <a:cs typeface="Calibri" panose="020F0502020204030204" pitchFamily="34" charset="0"/>
              </a:rPr>
              <a:t>July 22, 2020</a:t>
            </a:r>
            <a:br>
              <a:rPr lang="en-US" sz="3200" i="1" dirty="0">
                <a:latin typeface="+mn-lt"/>
              </a:rPr>
            </a:br>
            <a:endParaRPr lang="en-US" sz="3200" dirty="0">
              <a:latin typeface="+mn-lt"/>
            </a:endParaRPr>
          </a:p>
        </p:txBody>
      </p:sp>
      <p:sp>
        <p:nvSpPr>
          <p:cNvPr id="4" name="Title 3"/>
          <p:cNvSpPr>
            <a:spLocks noGrp="1"/>
          </p:cNvSpPr>
          <p:nvPr>
            <p:ph type="ctrTitle"/>
          </p:nvPr>
        </p:nvSpPr>
        <p:spPr>
          <a:xfrm>
            <a:off x="76200" y="-990600"/>
            <a:ext cx="9067800" cy="3429000"/>
          </a:xfrm>
        </p:spPr>
        <p:txBody>
          <a:bodyPr>
            <a:normAutofit fontScale="90000"/>
          </a:bodyPr>
          <a:lstStyle/>
          <a:p>
            <a:pPr algn="ctr">
              <a:lnSpc>
                <a:spcPct val="100000"/>
              </a:lnSpc>
            </a:pPr>
            <a:br>
              <a:rPr lang="en-US" sz="3600" b="1" dirty="0">
                <a:cs typeface="Times New Roman" pitchFamily="18" charset="0"/>
              </a:rPr>
            </a:br>
            <a:br>
              <a:rPr lang="en-US" sz="3600" b="1" dirty="0">
                <a:cs typeface="Times New Roman" pitchFamily="18" charset="0"/>
              </a:rPr>
            </a:br>
            <a:br>
              <a:rPr lang="en-US" sz="3600" b="0" dirty="0"/>
            </a:br>
            <a:r>
              <a:rPr lang="en-US" sz="3800" dirty="0">
                <a:latin typeface="Calibri" panose="020F0502020204030204" pitchFamily="34" charset="0"/>
                <a:cs typeface="Calibri" panose="020F0502020204030204" pitchFamily="34" charset="0"/>
              </a:rPr>
              <a:t>Building Climate Resilience Through Smart Surfaces: The Public Health Impact</a:t>
            </a:r>
            <a:br>
              <a:rPr lang="en-US" sz="3600" b="0"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617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7"/>
          </p:nvPr>
        </p:nvSpPr>
        <p:spPr>
          <a:xfrm>
            <a:off x="685800" y="381000"/>
            <a:ext cx="7869381" cy="1143000"/>
          </a:xfrm>
        </p:spPr>
        <p:txBody>
          <a:bodyPr/>
          <a:lstStyle/>
          <a:p>
            <a:pPr lvl="0" algn="ctr">
              <a:spcBef>
                <a:spcPts val="0"/>
              </a:spcBef>
            </a:pPr>
            <a:r>
              <a:rPr lang="en-US" sz="3600" dirty="0">
                <a:solidFill>
                  <a:srgbClr val="1F497D"/>
                </a:solidFill>
                <a:latin typeface="Calibri"/>
              </a:rPr>
              <a:t>Low-income Neighborhoods Hotter </a:t>
            </a:r>
          </a:p>
          <a:p>
            <a:pPr lvl="0" algn="ctr">
              <a:spcBef>
                <a:spcPts val="0"/>
              </a:spcBef>
            </a:pPr>
            <a:r>
              <a:rPr lang="en-US" sz="3600" dirty="0">
                <a:solidFill>
                  <a:srgbClr val="1F497D"/>
                </a:solidFill>
                <a:latin typeface="Calibri"/>
              </a:rPr>
              <a:t>And Residents More Vulnerable</a:t>
            </a:r>
            <a:endParaRPr lang="en-US" sz="3600" dirty="0">
              <a:latin typeface="Calibri"/>
            </a:endParaRPr>
          </a:p>
          <a:p>
            <a:endParaRPr lang="en-US" dirty="0"/>
          </a:p>
        </p:txBody>
      </p:sp>
      <p:pic>
        <p:nvPicPr>
          <p:cNvPr id="3074" name="Picture 2"/>
          <p:cNvPicPr>
            <a:picLocks noGrp="1" noChangeAspect="1" noChangeArrowheads="1"/>
          </p:cNvPicPr>
          <p:nvPr>
            <p:ph sz="quarter" idx="24"/>
          </p:nvPr>
        </p:nvPicPr>
        <p:blipFill>
          <a:blip r:embed="rId2">
            <a:extLst>
              <a:ext uri="{28A0092B-C50C-407E-A947-70E740481C1C}">
                <a14:useLocalDpi xmlns:a14="http://schemas.microsoft.com/office/drawing/2010/main" val="0"/>
              </a:ext>
            </a:extLst>
          </a:blip>
          <a:srcRect/>
          <a:stretch>
            <a:fillRect/>
          </a:stretch>
        </p:blipFill>
        <p:spPr bwMode="auto">
          <a:xfrm>
            <a:off x="108186" y="1828800"/>
            <a:ext cx="889693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41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7"/>
          </p:nvPr>
        </p:nvSpPr>
        <p:spPr>
          <a:xfrm>
            <a:off x="0" y="457200"/>
            <a:ext cx="9143999" cy="1295400"/>
          </a:xfrm>
        </p:spPr>
        <p:txBody>
          <a:bodyPr/>
          <a:lstStyle/>
          <a:p>
            <a:pPr algn="ctr">
              <a:spcBef>
                <a:spcPts val="0"/>
              </a:spcBef>
            </a:pPr>
            <a:r>
              <a:rPr lang="en-US" sz="3600" dirty="0">
                <a:solidFill>
                  <a:schemeClr val="tx2"/>
                </a:solidFill>
                <a:latin typeface="+mn-lt"/>
              </a:rPr>
              <a:t>Smart Surfaces A Integrated Strategy </a:t>
            </a:r>
          </a:p>
          <a:p>
            <a:pPr algn="ctr">
              <a:spcBef>
                <a:spcPts val="0"/>
              </a:spcBef>
            </a:pPr>
            <a:r>
              <a:rPr lang="en-US" sz="3600" dirty="0">
                <a:solidFill>
                  <a:schemeClr val="tx2"/>
                </a:solidFill>
                <a:latin typeface="+mn-lt"/>
              </a:rPr>
              <a:t>To Address Climate Change</a:t>
            </a:r>
          </a:p>
        </p:txBody>
      </p:sp>
      <p:pic>
        <p:nvPicPr>
          <p:cNvPr id="3074" name="Picture 2"/>
          <p:cNvPicPr>
            <a:picLocks noGrp="1" noChangeAspect="1" noChangeArrowheads="1"/>
          </p:cNvPicPr>
          <p:nvPr>
            <p:ph sz="quarter" idx="24"/>
          </p:nvPr>
        </p:nvPicPr>
        <p:blipFill>
          <a:blip r:embed="rId2">
            <a:extLst>
              <a:ext uri="{28A0092B-C50C-407E-A947-70E740481C1C}">
                <a14:useLocalDpi xmlns:a14="http://schemas.microsoft.com/office/drawing/2010/main" val="0"/>
              </a:ext>
            </a:extLst>
          </a:blip>
          <a:srcRect/>
          <a:stretch>
            <a:fillRect/>
          </a:stretch>
        </p:blipFill>
        <p:spPr bwMode="auto">
          <a:xfrm>
            <a:off x="152400" y="2004093"/>
            <a:ext cx="4566253" cy="393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24400" y="2005548"/>
            <a:ext cx="4343400" cy="4031873"/>
          </a:xfrm>
          <a:prstGeom prst="rect">
            <a:avLst/>
          </a:prstGeom>
        </p:spPr>
        <p:txBody>
          <a:bodyPr wrap="square">
            <a:spAutoFit/>
          </a:bodyPr>
          <a:lstStyle/>
          <a:p>
            <a:pPr marL="342900" indent="-342900">
              <a:buFont typeface="Arial" panose="020B0604020202020204" pitchFamily="34" charset="0"/>
              <a:buChar char="•"/>
            </a:pPr>
            <a:r>
              <a:rPr lang="en-US" sz="2400" dirty="0"/>
              <a:t>Cities can cut CO</a:t>
            </a:r>
            <a:r>
              <a:rPr lang="en-US" sz="2400" baseline="30000" dirty="0"/>
              <a:t>2</a:t>
            </a:r>
            <a:r>
              <a:rPr lang="en-US" sz="2400" dirty="0"/>
              <a:t> equivalent emissions by 10 - 15 % from:</a:t>
            </a:r>
          </a:p>
          <a:p>
            <a:pPr marL="800100" lvl="1" indent="-342900">
              <a:buFont typeface="Calibri" panose="020F0502020204030204" pitchFamily="34" charset="0"/>
              <a:buChar char="-"/>
            </a:pPr>
            <a:r>
              <a:rPr lang="en-US" sz="2200" dirty="0"/>
              <a:t>Increasing reflectivity of roofs, streets and parking lots</a:t>
            </a:r>
          </a:p>
          <a:p>
            <a:pPr marL="800100" lvl="1" indent="-342900">
              <a:buFont typeface="Calibri" panose="020F0502020204030204" pitchFamily="34" charset="0"/>
              <a:buChar char="-"/>
            </a:pPr>
            <a:r>
              <a:rPr lang="en-US" sz="2200" dirty="0"/>
              <a:t>Reducing fossil fuel use</a:t>
            </a:r>
          </a:p>
          <a:p>
            <a:pPr marL="1200150" lvl="2" indent="-285750">
              <a:buFont typeface="Wingdings" panose="05000000000000000000" pitchFamily="2" charset="2"/>
              <a:buChar char="§"/>
            </a:pPr>
            <a:r>
              <a:rPr lang="en-US" sz="2000" dirty="0"/>
              <a:t>Increase solar PV, replacing dirty grid electricity</a:t>
            </a:r>
          </a:p>
          <a:p>
            <a:pPr marL="1200150" lvl="2" indent="-285750">
              <a:buFont typeface="Wingdings" panose="05000000000000000000" pitchFamily="2" charset="2"/>
              <a:buChar char="§"/>
            </a:pPr>
            <a:r>
              <a:rPr lang="en-US" sz="2000" dirty="0"/>
              <a:t>Reduce radiant heat from surfaces and decrease city-wide temperature, reducing electricity use</a:t>
            </a:r>
          </a:p>
        </p:txBody>
      </p:sp>
    </p:spTree>
    <p:extLst>
      <p:ext uri="{BB962C8B-B14F-4D97-AF65-F5344CB8AC3E}">
        <p14:creationId xmlns:p14="http://schemas.microsoft.com/office/powerpoint/2010/main" val="366388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7"/>
          </p:nvPr>
        </p:nvSpPr>
        <p:spPr>
          <a:xfrm>
            <a:off x="304801" y="228600"/>
            <a:ext cx="8534399" cy="1219200"/>
          </a:xfrm>
        </p:spPr>
        <p:txBody>
          <a:bodyPr/>
          <a:lstStyle/>
          <a:p>
            <a:pPr marL="0" lvl="0" indent="0" algn="ctr">
              <a:spcBef>
                <a:spcPts val="0"/>
              </a:spcBef>
              <a:buClrTx/>
              <a:buSzTx/>
            </a:pPr>
            <a:r>
              <a:rPr lang="en-US" sz="3600" dirty="0">
                <a:solidFill>
                  <a:schemeClr val="tx2"/>
                </a:solidFill>
                <a:latin typeface="+mn-lt"/>
                <a:ea typeface="Arial" charset="0"/>
                <a:cs typeface="Arial" charset="0"/>
              </a:rPr>
              <a:t>Smart Surfaces Help Better </a:t>
            </a:r>
          </a:p>
          <a:p>
            <a:pPr marL="0" lvl="0" indent="0" algn="ctr">
              <a:spcBef>
                <a:spcPts val="0"/>
              </a:spcBef>
              <a:buClrTx/>
              <a:buSzTx/>
            </a:pPr>
            <a:r>
              <a:rPr lang="en-US" sz="3600" dirty="0">
                <a:solidFill>
                  <a:schemeClr val="tx2"/>
                </a:solidFill>
                <a:latin typeface="+mn-lt"/>
                <a:ea typeface="Arial" charset="0"/>
                <a:cs typeface="Arial" charset="0"/>
              </a:rPr>
              <a:t>Manage Sun &amp; Rain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17192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00400"/>
            <a:ext cx="17129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7" y="4724400"/>
            <a:ext cx="17129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057400" y="1676400"/>
            <a:ext cx="2058946" cy="147540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nSpc>
                <a:spcPct val="107000"/>
              </a:lnSpc>
            </a:pPr>
            <a:r>
              <a:rPr lang="en-US" sz="1400" b="1" dirty="0">
                <a:solidFill>
                  <a:srgbClr val="4C4C4C"/>
                </a:solidFill>
                <a:ea typeface="Calibri" charset="0"/>
                <a:cs typeface="Times New Roman" charset="0"/>
              </a:rPr>
              <a:t>Reflective roofs </a:t>
            </a:r>
            <a:r>
              <a:rPr lang="en-US" sz="1400" dirty="0">
                <a:solidFill>
                  <a:srgbClr val="4C4C4C"/>
                </a:solidFill>
                <a:ea typeface="Calibri" charset="0"/>
                <a:cs typeface="Times New Roman" charset="0"/>
              </a:rPr>
              <a:t>are light colored and reflect most light and heat, much of which exits the atmosphere, slowing global warming.</a:t>
            </a:r>
            <a:endParaRPr lang="en-US" sz="1400" dirty="0">
              <a:solidFill>
                <a:srgbClr val="4C4C4C"/>
              </a:solidFill>
              <a:latin typeface="Calibri" charset="0"/>
              <a:ea typeface="Calibri" charset="0"/>
              <a:cs typeface="Times New Roman" charset="0"/>
            </a:endParaRPr>
          </a:p>
        </p:txBody>
      </p:sp>
      <p:sp>
        <p:nvSpPr>
          <p:cNvPr id="8" name="Rectangle 7"/>
          <p:cNvSpPr/>
          <p:nvPr/>
        </p:nvSpPr>
        <p:spPr>
          <a:xfrm>
            <a:off x="2057400" y="3172796"/>
            <a:ext cx="2058945" cy="1234697"/>
          </a:xfrm>
          <a:prstGeom prst="rect">
            <a:avLst/>
          </a:prstGeom>
        </p:spPr>
        <p:txBody>
          <a:bodyPr wrap="square">
            <a:spAutoFit/>
          </a:bodyPr>
          <a:lstStyle/>
          <a:p>
            <a:pPr>
              <a:lnSpc>
                <a:spcPct val="107000"/>
              </a:lnSpc>
            </a:pPr>
            <a:r>
              <a:rPr lang="en-US" sz="1400" b="1" dirty="0">
                <a:solidFill>
                  <a:srgbClr val="4C4C4C"/>
                </a:solidFill>
                <a:ea typeface="Calibri" charset="0"/>
                <a:cs typeface="Times New Roman" charset="0"/>
              </a:rPr>
              <a:t>Green roofs </a:t>
            </a:r>
            <a:r>
              <a:rPr lang="en-US" sz="1400" dirty="0">
                <a:solidFill>
                  <a:srgbClr val="4C4C4C"/>
                </a:solidFill>
                <a:ea typeface="Calibri" charset="0"/>
                <a:cs typeface="Times New Roman" charset="0"/>
              </a:rPr>
              <a:t>provide shading, reduce building energy use, clean the air, and absorb and clean water.</a:t>
            </a:r>
            <a:endParaRPr lang="en-US" sz="1400" dirty="0">
              <a:solidFill>
                <a:srgbClr val="4C4C4C"/>
              </a:solidFill>
              <a:latin typeface="Calibri" charset="0"/>
              <a:ea typeface="Calibri" charset="0"/>
              <a:cs typeface="Times New Roman" charset="0"/>
            </a:endParaRPr>
          </a:p>
        </p:txBody>
      </p:sp>
      <p:sp>
        <p:nvSpPr>
          <p:cNvPr id="9" name="Rectangle 8"/>
          <p:cNvSpPr/>
          <p:nvPr/>
        </p:nvSpPr>
        <p:spPr>
          <a:xfrm>
            <a:off x="2130371" y="4724400"/>
            <a:ext cx="2060629" cy="124489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nSpc>
                <a:spcPct val="107000"/>
              </a:lnSpc>
            </a:pPr>
            <a:r>
              <a:rPr lang="en-US" sz="1400" b="1" dirty="0">
                <a:solidFill>
                  <a:srgbClr val="4C4C4C"/>
                </a:solidFill>
                <a:ea typeface="Calibri" charset="0"/>
                <a:cs typeface="Times New Roman" charset="0"/>
              </a:rPr>
              <a:t>Porous pavements </a:t>
            </a:r>
            <a:r>
              <a:rPr lang="en-US" sz="1400" dirty="0">
                <a:solidFill>
                  <a:srgbClr val="4C4C4C"/>
                </a:solidFill>
                <a:ea typeface="Calibri" charset="0"/>
                <a:cs typeface="Times New Roman" charset="0"/>
              </a:rPr>
              <a:t>allow rain to recharge ground-water, reducing pollution, storm water runoff and flood risk.</a:t>
            </a:r>
            <a:endParaRPr lang="en-US" sz="1400" dirty="0">
              <a:solidFill>
                <a:srgbClr val="4C4C4C"/>
              </a:solidFill>
              <a:latin typeface="Calibri" charset="0"/>
              <a:ea typeface="Calibri" charset="0"/>
              <a:cs typeface="Times New Roman" charset="0"/>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4087" y="1676400"/>
            <a:ext cx="17129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4087" y="3200400"/>
            <a:ext cx="17129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4087" y="4724400"/>
            <a:ext cx="17129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6629400" y="1724996"/>
            <a:ext cx="1997942" cy="1475404"/>
          </a:xfrm>
          <a:prstGeom prst="rect">
            <a:avLst/>
          </a:prstGeom>
        </p:spPr>
        <p:txBody>
          <a:bodyPr wrap="square">
            <a:spAutoFit/>
          </a:bodyPr>
          <a:lstStyle/>
          <a:p>
            <a:pPr>
              <a:lnSpc>
                <a:spcPct val="107000"/>
              </a:lnSpc>
            </a:pPr>
            <a:r>
              <a:rPr lang="en-US" sz="1400" b="1" dirty="0">
                <a:solidFill>
                  <a:srgbClr val="4C4C4C"/>
                </a:solidFill>
                <a:ea typeface="Calibri" charset="0"/>
                <a:cs typeface="Times New Roman" charset="0"/>
              </a:rPr>
              <a:t>Solar PV </a:t>
            </a:r>
            <a:r>
              <a:rPr lang="en-US" sz="1400" dirty="0">
                <a:solidFill>
                  <a:srgbClr val="4C4C4C"/>
                </a:solidFill>
                <a:ea typeface="Calibri" charset="0"/>
                <a:cs typeface="Times New Roman" charset="0"/>
              </a:rPr>
              <a:t>converts sunshine into electricity and provides shading for buildings, sidewalks, and other public areas.</a:t>
            </a:r>
            <a:endParaRPr lang="en-US" sz="1400" dirty="0">
              <a:solidFill>
                <a:srgbClr val="4C4C4C"/>
              </a:solidFill>
              <a:latin typeface="Calibri" charset="0"/>
              <a:ea typeface="Calibri" charset="0"/>
              <a:cs typeface="Times New Roman" charset="0"/>
            </a:endParaRPr>
          </a:p>
        </p:txBody>
      </p:sp>
      <p:sp>
        <p:nvSpPr>
          <p:cNvPr id="14" name="Rectangle 13"/>
          <p:cNvSpPr/>
          <p:nvPr/>
        </p:nvSpPr>
        <p:spPr>
          <a:xfrm>
            <a:off x="6629400" y="3172796"/>
            <a:ext cx="1973951" cy="147540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nSpc>
                <a:spcPct val="107000"/>
              </a:lnSpc>
            </a:pPr>
            <a:r>
              <a:rPr lang="en-US" sz="1400" b="1" dirty="0">
                <a:solidFill>
                  <a:srgbClr val="4C4C4C"/>
                </a:solidFill>
                <a:ea typeface="Calibri" charset="0"/>
                <a:cs typeface="Times New Roman" charset="0"/>
              </a:rPr>
              <a:t>Trees</a:t>
            </a:r>
            <a:r>
              <a:rPr lang="en-US" sz="1400" dirty="0">
                <a:solidFill>
                  <a:srgbClr val="4C4C4C"/>
                </a:solidFill>
                <a:ea typeface="Calibri" charset="0"/>
                <a:cs typeface="Times New Roman" charset="0"/>
              </a:rPr>
              <a:t> reduce temperature by providing shade, clean air pollutants, reduce flooding risk </a:t>
            </a:r>
            <a:r>
              <a:rPr lang="en-US" sz="1400" dirty="0">
                <a:solidFill>
                  <a:srgbClr val="4C4C4C"/>
                </a:solidFill>
                <a:cs typeface="Times New Roman" charset="0"/>
              </a:rPr>
              <a:t>and sequester carbon.</a:t>
            </a:r>
          </a:p>
        </p:txBody>
      </p:sp>
      <p:sp>
        <p:nvSpPr>
          <p:cNvPr id="15" name="Rectangle 14"/>
          <p:cNvSpPr/>
          <p:nvPr/>
        </p:nvSpPr>
        <p:spPr>
          <a:xfrm>
            <a:off x="6705600" y="4648200"/>
            <a:ext cx="2202554" cy="1475404"/>
          </a:xfrm>
          <a:prstGeom prst="rect">
            <a:avLst/>
          </a:prstGeom>
        </p:spPr>
        <p:txBody>
          <a:bodyPr wrap="square">
            <a:spAutoFit/>
          </a:bodyPr>
          <a:lstStyle/>
          <a:p>
            <a:pPr>
              <a:lnSpc>
                <a:spcPct val="107000"/>
              </a:lnSpc>
            </a:pPr>
            <a:r>
              <a:rPr lang="en-US" sz="1400" b="1" dirty="0">
                <a:solidFill>
                  <a:srgbClr val="4C4C4C"/>
                </a:solidFill>
                <a:ea typeface="Calibri" charset="0"/>
                <a:cs typeface="Times New Roman" charset="0"/>
              </a:rPr>
              <a:t>Combined Solutions </a:t>
            </a:r>
            <a:r>
              <a:rPr lang="en-US" sz="1400" dirty="0">
                <a:solidFill>
                  <a:srgbClr val="4C4C4C"/>
                </a:solidFill>
                <a:ea typeface="Calibri" charset="0"/>
                <a:cs typeface="Times New Roman" charset="0"/>
              </a:rPr>
              <a:t>such as solar PV on reflective roofs or roads that are both reflective and porous - managing both sun and rain.</a:t>
            </a:r>
            <a:endParaRPr lang="en-US" sz="1400" dirty="0">
              <a:solidFill>
                <a:srgbClr val="4C4C4C"/>
              </a:solidFill>
              <a:latin typeface="Calibri" charset="0"/>
              <a:ea typeface="Calibri" charset="0"/>
              <a:cs typeface="Times New Roman" charset="0"/>
            </a:endParaRPr>
          </a:p>
        </p:txBody>
      </p:sp>
    </p:spTree>
    <p:extLst>
      <p:ext uri="{BB962C8B-B14F-4D97-AF65-F5344CB8AC3E}">
        <p14:creationId xmlns:p14="http://schemas.microsoft.com/office/powerpoint/2010/main" val="319548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7"/>
          </p:nvPr>
        </p:nvSpPr>
        <p:spPr>
          <a:xfrm>
            <a:off x="533400" y="533400"/>
            <a:ext cx="8174181" cy="685800"/>
          </a:xfrm>
        </p:spPr>
        <p:txBody>
          <a:bodyPr/>
          <a:lstStyle/>
          <a:p>
            <a:r>
              <a:rPr lang="en-US" sz="3600" dirty="0">
                <a:solidFill>
                  <a:schemeClr val="tx2"/>
                </a:solidFill>
                <a:latin typeface="+mn-lt"/>
              </a:rPr>
              <a:t>Smart Surface: Implementation Examples</a:t>
            </a:r>
          </a:p>
        </p:txBody>
      </p:sp>
      <p:pic>
        <p:nvPicPr>
          <p:cNvPr id="4098" name="Picture 2"/>
          <p:cNvPicPr>
            <a:picLocks noGrp="1" noChangeAspect="1" noChangeArrowheads="1"/>
          </p:cNvPicPr>
          <p:nvPr>
            <p:ph sz="quarter" idx="24"/>
          </p:nvPr>
        </p:nvPicPr>
        <p:blipFill>
          <a:blip r:embed="rId2">
            <a:extLst>
              <a:ext uri="{28A0092B-C50C-407E-A947-70E740481C1C}">
                <a14:useLocalDpi xmlns:a14="http://schemas.microsoft.com/office/drawing/2010/main" val="0"/>
              </a:ext>
            </a:extLst>
          </a:blip>
          <a:srcRect/>
          <a:stretch>
            <a:fillRect/>
          </a:stretch>
        </p:blipFill>
        <p:spPr bwMode="auto">
          <a:xfrm>
            <a:off x="428868" y="1752600"/>
            <a:ext cx="4752732" cy="434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492300" y="1676400"/>
            <a:ext cx="2858835" cy="1754326"/>
          </a:xfrm>
          <a:prstGeom prst="rect">
            <a:avLst/>
          </a:prstGeom>
          <a:noFill/>
          <a:ln w="28575">
            <a:solidFill>
              <a:schemeClr val="accent1"/>
            </a:solidFill>
          </a:ln>
        </p:spPr>
        <p:txBody>
          <a:bodyPr wrap="square" rtlCol="0">
            <a:spAutoFit/>
          </a:bodyPr>
          <a:lstStyle/>
          <a:p>
            <a:r>
              <a:rPr lang="en-US" dirty="0">
                <a:solidFill>
                  <a:srgbClr val="4C4C4C"/>
                </a:solidFill>
              </a:rPr>
              <a:t>Dark, impervious road, due for resurfacing</a:t>
            </a:r>
          </a:p>
          <a:p>
            <a:pPr marL="285750" indent="-285750">
              <a:buFont typeface="Arial" charset="0"/>
              <a:buChar char="•"/>
            </a:pPr>
            <a:r>
              <a:rPr lang="en-US" dirty="0">
                <a:solidFill>
                  <a:srgbClr val="4C4C4C"/>
                </a:solidFill>
              </a:rPr>
              <a:t>↑ Reflectivity </a:t>
            </a:r>
          </a:p>
          <a:p>
            <a:pPr marL="285750" indent="-285750">
              <a:buFont typeface="Arial" charset="0"/>
              <a:buChar char="•"/>
            </a:pPr>
            <a:r>
              <a:rPr lang="en-US" dirty="0">
                <a:solidFill>
                  <a:srgbClr val="4C4C4C"/>
                </a:solidFill>
              </a:rPr>
              <a:t>Add shade trees</a:t>
            </a:r>
          </a:p>
          <a:p>
            <a:pPr marL="285750" indent="-285750">
              <a:buFont typeface="Arial" charset="0"/>
              <a:buChar char="•"/>
            </a:pPr>
            <a:r>
              <a:rPr lang="en-US" dirty="0">
                <a:solidFill>
                  <a:srgbClr val="4C4C4C"/>
                </a:solidFill>
              </a:rPr>
              <a:t>Make parking lanes pervious</a:t>
            </a:r>
          </a:p>
        </p:txBody>
      </p:sp>
      <p:sp>
        <p:nvSpPr>
          <p:cNvPr id="9" name="TextBox 8"/>
          <p:cNvSpPr txBox="1"/>
          <p:nvPr/>
        </p:nvSpPr>
        <p:spPr>
          <a:xfrm>
            <a:off x="5492300" y="3429000"/>
            <a:ext cx="2858835" cy="1200329"/>
          </a:xfrm>
          <a:prstGeom prst="rect">
            <a:avLst/>
          </a:prstGeom>
          <a:noFill/>
          <a:ln w="28575">
            <a:solidFill>
              <a:schemeClr val="accent1"/>
            </a:solidFill>
          </a:ln>
        </p:spPr>
        <p:txBody>
          <a:bodyPr wrap="square" rtlCol="0">
            <a:spAutoFit/>
          </a:bodyPr>
          <a:lstStyle/>
          <a:p>
            <a:r>
              <a:rPr lang="en-US" dirty="0">
                <a:solidFill>
                  <a:srgbClr val="4C4C4C"/>
                </a:solidFill>
              </a:rPr>
              <a:t>Dark, impervious parking lot</a:t>
            </a:r>
          </a:p>
          <a:p>
            <a:pPr marL="285750" indent="-285750">
              <a:buFont typeface="Arial" charset="0"/>
              <a:buChar char="•"/>
            </a:pPr>
            <a:r>
              <a:rPr lang="en-US" dirty="0">
                <a:solidFill>
                  <a:srgbClr val="4C4C4C"/>
                </a:solidFill>
              </a:rPr>
              <a:t>↑ Reflectivity</a:t>
            </a:r>
          </a:p>
          <a:p>
            <a:pPr marL="285750" indent="-285750">
              <a:buFont typeface="Arial" charset="0"/>
              <a:buChar char="•"/>
            </a:pPr>
            <a:r>
              <a:rPr lang="en-US" dirty="0">
                <a:solidFill>
                  <a:srgbClr val="4C4C4C"/>
                </a:solidFill>
              </a:rPr>
              <a:t>Add trees, bioswales</a:t>
            </a:r>
          </a:p>
        </p:txBody>
      </p:sp>
      <p:sp>
        <p:nvSpPr>
          <p:cNvPr id="10" name="TextBox 9"/>
          <p:cNvSpPr txBox="1"/>
          <p:nvPr/>
        </p:nvSpPr>
        <p:spPr>
          <a:xfrm>
            <a:off x="5492300" y="4618672"/>
            <a:ext cx="2858835" cy="1477328"/>
          </a:xfrm>
          <a:prstGeom prst="rect">
            <a:avLst/>
          </a:prstGeom>
          <a:noFill/>
          <a:ln w="28575">
            <a:solidFill>
              <a:schemeClr val="accent1"/>
            </a:solidFill>
          </a:ln>
        </p:spPr>
        <p:txBody>
          <a:bodyPr wrap="square" rtlCol="0">
            <a:spAutoFit/>
          </a:bodyPr>
          <a:lstStyle/>
          <a:p>
            <a:r>
              <a:rPr lang="en-US" dirty="0">
                <a:solidFill>
                  <a:srgbClr val="4C4C4C"/>
                </a:solidFill>
              </a:rPr>
              <a:t>Dark, impervious roofs</a:t>
            </a:r>
          </a:p>
          <a:p>
            <a:pPr marL="285750" indent="-285750">
              <a:buFont typeface="Arial" charset="0"/>
              <a:buChar char="•"/>
            </a:pPr>
            <a:r>
              <a:rPr lang="en-US" dirty="0">
                <a:solidFill>
                  <a:srgbClr val="4C4C4C"/>
                </a:solidFill>
              </a:rPr>
              <a:t>↑ Reflectivity</a:t>
            </a:r>
          </a:p>
          <a:p>
            <a:pPr marL="285750" indent="-285750">
              <a:buFont typeface="Arial" charset="0"/>
              <a:buChar char="•"/>
            </a:pPr>
            <a:r>
              <a:rPr lang="en-US" dirty="0">
                <a:solidFill>
                  <a:srgbClr val="4C4C4C"/>
                </a:solidFill>
              </a:rPr>
              <a:t>Add solar PV</a:t>
            </a:r>
          </a:p>
          <a:p>
            <a:pPr marL="285750" indent="-285750">
              <a:buFont typeface="Arial" charset="0"/>
              <a:buChar char="•"/>
            </a:pPr>
            <a:r>
              <a:rPr lang="en-US" dirty="0">
                <a:solidFill>
                  <a:srgbClr val="4C4C4C"/>
                </a:solidFill>
              </a:rPr>
              <a:t>Add adjacent bioswale to absorb rain runoff</a:t>
            </a:r>
          </a:p>
        </p:txBody>
      </p:sp>
      <p:cxnSp>
        <p:nvCxnSpPr>
          <p:cNvPr id="14" name="Straight Arrow Connector 13"/>
          <p:cNvCxnSpPr/>
          <p:nvPr/>
        </p:nvCxnSpPr>
        <p:spPr>
          <a:xfrm flipH="1" flipV="1">
            <a:off x="4068535" y="2027607"/>
            <a:ext cx="1423765" cy="737094"/>
          </a:xfrm>
          <a:prstGeom prst="straightConnector1">
            <a:avLst/>
          </a:prstGeom>
          <a:ln w="76200" cmpd="sng">
            <a:solidFill>
              <a:schemeClr val="bg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698563" y="3407387"/>
            <a:ext cx="1793737" cy="645583"/>
          </a:xfrm>
          <a:prstGeom prst="straightConnector1">
            <a:avLst/>
          </a:prstGeom>
          <a:ln w="76200" cmpd="sng">
            <a:solidFill>
              <a:schemeClr val="bg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flipV="1">
            <a:off x="1760140" y="3430727"/>
            <a:ext cx="3732160" cy="1750873"/>
          </a:xfrm>
          <a:prstGeom prst="straightConnector1">
            <a:avLst/>
          </a:prstGeom>
          <a:ln w="76200">
            <a:solidFill>
              <a:schemeClr val="bg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315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Grp="1" noChangeAspect="1" noChangeArrowheads="1"/>
          </p:cNvPicPr>
          <p:nvPr>
            <p:ph sz="quarter" idx="24"/>
          </p:nvPr>
        </p:nvPicPr>
        <p:blipFill>
          <a:blip r:embed="rId2">
            <a:extLst>
              <a:ext uri="{28A0092B-C50C-407E-A947-70E740481C1C}">
                <a14:useLocalDpi xmlns:a14="http://schemas.microsoft.com/office/drawing/2010/main" val="0"/>
              </a:ext>
            </a:extLst>
          </a:blip>
          <a:srcRect/>
          <a:stretch>
            <a:fillRect/>
          </a:stretch>
        </p:blipFill>
        <p:spPr bwMode="auto">
          <a:xfrm>
            <a:off x="0" y="994950"/>
            <a:ext cx="9144000" cy="510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152400"/>
            <a:ext cx="8991600" cy="615553"/>
          </a:xfrm>
          <a:prstGeom prst="rect">
            <a:avLst/>
          </a:prstGeom>
        </p:spPr>
        <p:txBody>
          <a:bodyPr wrap="square">
            <a:spAutoFit/>
          </a:bodyPr>
          <a:lstStyle/>
          <a:p>
            <a:r>
              <a:rPr lang="en-US" sz="3400" b="1" dirty="0">
                <a:solidFill>
                  <a:schemeClr val="tx2"/>
                </a:solidFill>
                <a:ea typeface="Arial" charset="0"/>
                <a:cs typeface="Arial" charset="0"/>
              </a:rPr>
              <a:t>  Smart Surfaces: Cooler, Healthier Communities</a:t>
            </a:r>
          </a:p>
        </p:txBody>
      </p:sp>
    </p:spTree>
    <p:extLst>
      <p:ext uri="{BB962C8B-B14F-4D97-AF65-F5344CB8AC3E}">
        <p14:creationId xmlns:p14="http://schemas.microsoft.com/office/powerpoint/2010/main" val="134561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182" y="1447800"/>
            <a:ext cx="8132618" cy="3429000"/>
          </a:xfrm>
        </p:spPr>
        <p:txBody>
          <a:bodyPr>
            <a:normAutofit fontScale="90000"/>
          </a:bodyPr>
          <a:lstStyle/>
          <a:p>
            <a:pPr>
              <a:spcBef>
                <a:spcPts val="0"/>
              </a:spcBef>
              <a:buClr>
                <a:schemeClr val="tx2"/>
              </a:buClr>
            </a:pPr>
            <a:r>
              <a:rPr lang="en-US" sz="2700" dirty="0"/>
              <a:t>The American Public Health Association champions the health of all people and all communities. We are the only organization that combines a nearly 150-year perspective, a broad-based member community and the ability to influence federal policy to improve the public’s health. Learn more at www.apha.org.</a:t>
            </a:r>
            <a:br>
              <a:rPr lang="en-US" sz="2700" dirty="0"/>
            </a:br>
            <a:br>
              <a:rPr lang="en-US" sz="2700" dirty="0"/>
            </a:br>
            <a:endParaRPr lang="en-US" dirty="0"/>
          </a:p>
        </p:txBody>
      </p:sp>
      <p:sp>
        <p:nvSpPr>
          <p:cNvPr id="4" name="Text Placeholder 3"/>
          <p:cNvSpPr>
            <a:spLocks noGrp="1"/>
          </p:cNvSpPr>
          <p:nvPr>
            <p:ph type="body" sz="quarter" idx="13"/>
          </p:nvPr>
        </p:nvSpPr>
        <p:spPr>
          <a:xfrm>
            <a:off x="381016" y="5181603"/>
            <a:ext cx="5742709" cy="1087348"/>
          </a:xfrm>
        </p:spPr>
        <p:txBody>
          <a:bodyPr/>
          <a:lstStyle/>
          <a:p>
            <a:pPr>
              <a:buFont typeface="Arial" panose="020B0604020202020204" pitchFamily="34" charset="0"/>
              <a:buChar char="●"/>
            </a:pPr>
            <a:r>
              <a:rPr lang="en-US" sz="1800" dirty="0"/>
              <a:t>Founded – April 18, 1872 </a:t>
            </a:r>
          </a:p>
          <a:p>
            <a:pPr>
              <a:buFont typeface="Arial" panose="020B0604020202020204" pitchFamily="34" charset="0"/>
              <a:buChar char="●"/>
            </a:pPr>
            <a:r>
              <a:rPr lang="en-US" sz="1800" dirty="0"/>
              <a:t>501C(3) &amp; Nonpartisan</a:t>
            </a:r>
          </a:p>
          <a:p>
            <a:pPr>
              <a:buFont typeface="Arial" panose="020B0604020202020204" pitchFamily="34" charset="0"/>
              <a:buChar char="●"/>
            </a:pPr>
            <a:r>
              <a:rPr lang="en-US" sz="1800" dirty="0"/>
              <a:t>Over 50,000 individual &amp; affiliate members</a:t>
            </a:r>
            <a:br>
              <a:rPr lang="en-US" sz="1800" dirty="0"/>
            </a:br>
            <a:endParaRPr lang="en-US" sz="1800" dirty="0"/>
          </a:p>
        </p:txBody>
      </p:sp>
      <p:sp>
        <p:nvSpPr>
          <p:cNvPr id="6" name="TextBox 5"/>
          <p:cNvSpPr txBox="1"/>
          <p:nvPr/>
        </p:nvSpPr>
        <p:spPr>
          <a:xfrm>
            <a:off x="2732032" y="304884"/>
            <a:ext cx="3951634" cy="858012"/>
          </a:xfrm>
          <a:prstGeom prst="rect">
            <a:avLst/>
          </a:prstGeom>
          <a:noFill/>
        </p:spPr>
        <p:txBody>
          <a:bodyPr wrap="none" lIns="102953" tIns="51477" rIns="102953" bIns="51477" rtlCol="0">
            <a:spAutoFit/>
          </a:bodyPr>
          <a:lstStyle/>
          <a:p>
            <a:pPr defTabSz="1029538" fontAlgn="base">
              <a:spcBef>
                <a:spcPct val="0"/>
              </a:spcBef>
              <a:spcAft>
                <a:spcPct val="0"/>
              </a:spcAft>
            </a:pPr>
            <a:r>
              <a:rPr lang="en-US" sz="4900" b="1" dirty="0">
                <a:solidFill>
                  <a:srgbClr val="FFFFFF"/>
                </a:solidFill>
              </a:rPr>
              <a:t>About APHA</a:t>
            </a:r>
          </a:p>
        </p:txBody>
      </p:sp>
    </p:spTree>
    <p:extLst>
      <p:ext uri="{BB962C8B-B14F-4D97-AF65-F5344CB8AC3E}">
        <p14:creationId xmlns:p14="http://schemas.microsoft.com/office/powerpoint/2010/main" val="384668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is is a wheel showing the impact of climate change on human health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 y="9317"/>
            <a:ext cx="9174048" cy="7044626"/>
          </a:xfrm>
          <a:prstGeom prst="rect">
            <a:avLst/>
          </a:prstGeom>
        </p:spPr>
      </p:pic>
      <p:pic>
        <p:nvPicPr>
          <p:cNvPr id="10" name="Picture 9" descr="This is a wheel showing the impact of climate change on human health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5125" y="505136"/>
            <a:ext cx="6259816" cy="6259816"/>
          </a:xfrm>
          <a:prstGeom prst="rect">
            <a:avLst/>
          </a:prstGeom>
        </p:spPr>
      </p:pic>
      <p:pic>
        <p:nvPicPr>
          <p:cNvPr id="9" name="Picture 8" descr="This is a wheel showing the impact of climate change on human health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2326560"/>
            <a:ext cx="2590800" cy="2590800"/>
          </a:xfrm>
          <a:prstGeom prst="rect">
            <a:avLst/>
          </a:prstGeom>
        </p:spPr>
      </p:pic>
      <p:pic>
        <p:nvPicPr>
          <p:cNvPr id="14" name="Picture 13" descr="This is a wheel showing the impact of climate change on human health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2" y="0"/>
            <a:ext cx="9176365" cy="6867316"/>
          </a:xfrm>
          <a:prstGeom prst="rect">
            <a:avLst/>
          </a:prstGeom>
          <a:ln>
            <a:noFill/>
          </a:ln>
        </p:spPr>
      </p:pic>
    </p:spTree>
    <p:extLst>
      <p:ext uri="{BB962C8B-B14F-4D97-AF65-F5344CB8AC3E}">
        <p14:creationId xmlns:p14="http://schemas.microsoft.com/office/powerpoint/2010/main" val="282590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600"/>
                                        <p:tgtEl>
                                          <p:spTgt spid="14"/>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8" presetClass="emph" presetSubtype="0" repeatCount="indefinite" fill="hold" nodeType="withEffect">
                                  <p:stCondLst>
                                    <p:cond delay="500"/>
                                  </p:stCondLst>
                                  <p:endCondLst>
                                    <p:cond evt="onNext" delay="0">
                                      <p:tgtEl>
                                        <p:sldTgt/>
                                      </p:tgtEl>
                                    </p:cond>
                                  </p:endCondLst>
                                  <p:childTnLst>
                                    <p:animRot by="21600000">
                                      <p:cBhvr>
                                        <p:cTn id="12" dur="20000" fill="hold"/>
                                        <p:tgtEl>
                                          <p:spTgt spid="9"/>
                                        </p:tgtEl>
                                        <p:attrNameLst>
                                          <p:attrName>r</p:attrName>
                                        </p:attrNameLst>
                                      </p:cBhvr>
                                    </p:animRot>
                                  </p:childTnLst>
                                </p:cTn>
                              </p:par>
                              <p:par>
                                <p:cTn id="13" presetID="21" presetClass="entr" presetSubtype="1" fill="hold" nodeType="withEffect">
                                  <p:stCondLst>
                                    <p:cond delay="290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9400"/>
                                        <p:tgtEl>
                                          <p:spTgt spid="10"/>
                                        </p:tgtEl>
                                      </p:cBhvr>
                                    </p:animEffect>
                                  </p:childTnLst>
                                </p:cTn>
                              </p:par>
                              <p:par>
                                <p:cTn id="16" presetID="6" presetClass="entr" presetSubtype="32" fill="hold" nodeType="withEffect">
                                  <p:stCondLst>
                                    <p:cond delay="10000"/>
                                  </p:stCondLst>
                                  <p:childTnLst>
                                    <p:set>
                                      <p:cBhvr>
                                        <p:cTn id="17" dur="1" fill="hold">
                                          <p:stCondLst>
                                            <p:cond delay="0"/>
                                          </p:stCondLst>
                                        </p:cTn>
                                        <p:tgtEl>
                                          <p:spTgt spid="12"/>
                                        </p:tgtEl>
                                        <p:attrNameLst>
                                          <p:attrName>style.visibility</p:attrName>
                                        </p:attrNameLst>
                                      </p:cBhvr>
                                      <p:to>
                                        <p:strVal val="visible"/>
                                      </p:to>
                                    </p:set>
                                    <p:animEffect transition="in" filter="circle(out)">
                                      <p:cBhvr>
                                        <p:cTn id="18" dur="9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25635" y="1425714"/>
            <a:ext cx="4572000" cy="707886"/>
          </a:xfrm>
          <a:prstGeom prst="rect">
            <a:avLst/>
          </a:prstGeom>
        </p:spPr>
        <p:txBody>
          <a:bodyPr>
            <a:spAutoFit/>
          </a:bodyPr>
          <a:lstStyle/>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Longer  and hotter warm season</a:t>
            </a: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Heat waves</a:t>
            </a: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057400"/>
            <a:ext cx="3255818" cy="2586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225638" y="4876800"/>
            <a:ext cx="4710545" cy="132343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Heat-related illness </a:t>
            </a: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Respiratory and heart diseases</a:t>
            </a: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Death</a:t>
            </a:r>
          </a:p>
          <a:p>
            <a:pPr marL="342900" marR="0" lvl="0" indent="-34290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Burns from wild fires</a:t>
            </a:r>
          </a:p>
        </p:txBody>
      </p:sp>
      <p:sp>
        <p:nvSpPr>
          <p:cNvPr id="13" name="Rectangle 12"/>
          <p:cNvSpPr/>
          <p:nvPr/>
        </p:nvSpPr>
        <p:spPr>
          <a:xfrm>
            <a:off x="4228147" y="4659868"/>
            <a:ext cx="21308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504D"/>
                </a:solidFill>
                <a:effectLst/>
                <a:uLnTx/>
                <a:uFillTx/>
                <a:latin typeface="Calibri"/>
                <a:ea typeface="+mn-ea"/>
                <a:cs typeface="+mn-cs"/>
              </a:rPr>
              <a:t>THREATS TO HEALTH</a:t>
            </a:r>
          </a:p>
        </p:txBody>
      </p:sp>
      <p:sp>
        <p:nvSpPr>
          <p:cNvPr id="14" name="Rectangle 13"/>
          <p:cNvSpPr/>
          <p:nvPr/>
        </p:nvSpPr>
        <p:spPr>
          <a:xfrm>
            <a:off x="4225635" y="1096524"/>
            <a:ext cx="131093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504D"/>
                </a:solidFill>
                <a:effectLst/>
                <a:uLnTx/>
                <a:uFillTx/>
                <a:latin typeface="Calibri"/>
                <a:ea typeface="+mn-ea"/>
                <a:cs typeface="+mn-cs"/>
              </a:rPr>
              <a:t>EXPOSURES</a:t>
            </a:r>
          </a:p>
        </p:txBody>
      </p:sp>
      <p:sp>
        <p:nvSpPr>
          <p:cNvPr id="15" name="Rectangle 14"/>
          <p:cNvSpPr/>
          <p:nvPr/>
        </p:nvSpPr>
        <p:spPr>
          <a:xfrm>
            <a:off x="192975" y="6324600"/>
            <a:ext cx="233525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www.apha.org/climate</a:t>
            </a:r>
          </a:p>
        </p:txBody>
      </p:sp>
      <p:pic>
        <p:nvPicPr>
          <p:cNvPr id="1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042" t="1" r="3080" b="916"/>
          <a:stretch/>
        </p:blipFill>
        <p:spPr bwMode="auto">
          <a:xfrm>
            <a:off x="630382" y="1030200"/>
            <a:ext cx="3255818" cy="49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300" y="377827"/>
            <a:ext cx="768191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141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4"/>
          </p:nvPr>
        </p:nvSpPr>
        <p:spPr>
          <a:xfrm>
            <a:off x="152400" y="1219200"/>
            <a:ext cx="8763000" cy="4724400"/>
          </a:xfrm>
        </p:spPr>
        <p:txBody>
          <a:bodyPr>
            <a:normAutofit/>
          </a:bodyPr>
          <a:lstStyle/>
          <a:p>
            <a:r>
              <a:rPr lang="en-US" sz="2800" dirty="0">
                <a:latin typeface="+mn-lt"/>
              </a:rPr>
              <a:t>Climate-sensitive populations have limited resources to adapt to climate change and have disproportionately greater adverse climate impacts including health</a:t>
            </a:r>
          </a:p>
          <a:p>
            <a:pPr lvl="1">
              <a:spcBef>
                <a:spcPts val="0"/>
              </a:spcBef>
            </a:pPr>
            <a:r>
              <a:rPr lang="en-US" sz="2400" dirty="0"/>
              <a:t>Extremes of age </a:t>
            </a:r>
          </a:p>
          <a:p>
            <a:pPr lvl="1">
              <a:spcBef>
                <a:spcPts val="0"/>
              </a:spcBef>
            </a:pPr>
            <a:r>
              <a:rPr lang="en-US" sz="2400" dirty="0"/>
              <a:t>Lower income </a:t>
            </a:r>
          </a:p>
          <a:p>
            <a:pPr lvl="1">
              <a:spcBef>
                <a:spcPts val="0"/>
              </a:spcBef>
            </a:pPr>
            <a:r>
              <a:rPr lang="en-US" sz="2400" dirty="0"/>
              <a:t>Some minorities</a:t>
            </a:r>
          </a:p>
          <a:p>
            <a:r>
              <a:rPr lang="en-US" sz="2800" dirty="0">
                <a:latin typeface="+mn-lt"/>
              </a:rPr>
              <a:t>Vulnerability to climate change impacts depends on community resilience </a:t>
            </a:r>
          </a:p>
          <a:p>
            <a:r>
              <a:rPr lang="en-US" sz="2800" dirty="0">
                <a:latin typeface="+mn-lt"/>
              </a:rPr>
              <a:t>Communities can increase general resilience by addressing the societal factors that influence health </a:t>
            </a:r>
          </a:p>
          <a:p>
            <a:endParaRPr lang="en-US" dirty="0"/>
          </a:p>
        </p:txBody>
      </p:sp>
      <p:sp>
        <p:nvSpPr>
          <p:cNvPr id="5" name="Content Placeholder 4"/>
          <p:cNvSpPr>
            <a:spLocks noGrp="1"/>
          </p:cNvSpPr>
          <p:nvPr>
            <p:ph sz="quarter" idx="27"/>
          </p:nvPr>
        </p:nvSpPr>
        <p:spPr>
          <a:xfrm>
            <a:off x="76200" y="304800"/>
            <a:ext cx="8839200" cy="1066800"/>
          </a:xfrm>
        </p:spPr>
        <p:txBody>
          <a:bodyPr/>
          <a:lstStyle/>
          <a:p>
            <a:pPr algn="ctr">
              <a:spcBef>
                <a:spcPts val="0"/>
              </a:spcBef>
            </a:pPr>
            <a:r>
              <a:rPr lang="en-US" sz="3600" dirty="0">
                <a:solidFill>
                  <a:schemeClr val="tx2"/>
                </a:solidFill>
                <a:latin typeface="+mn-lt"/>
              </a:rPr>
              <a:t>The Climate Burdon Is Not Shared Equally </a:t>
            </a:r>
          </a:p>
          <a:p>
            <a:endParaRPr lang="en-US" dirty="0">
              <a:latin typeface="+mn-lt"/>
            </a:endParaRPr>
          </a:p>
        </p:txBody>
      </p:sp>
    </p:spTree>
    <p:extLst>
      <p:ext uri="{BB962C8B-B14F-4D97-AF65-F5344CB8AC3E}">
        <p14:creationId xmlns:p14="http://schemas.microsoft.com/office/powerpoint/2010/main" val="2520808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55D697-0E98-416F-872B-998A168677B7}" type="slidenum">
              <a:rPr lang="en-US" smtClean="0"/>
              <a:pPr>
                <a:defRPr/>
              </a:pPr>
              <a:t>5</a:t>
            </a:fld>
            <a:endParaRPr lang="en-US" dirty="0"/>
          </a:p>
        </p:txBody>
      </p:sp>
      <p:sp>
        <p:nvSpPr>
          <p:cNvPr id="37891" name="Content Placeholder 2"/>
          <p:cNvSpPr>
            <a:spLocks noGrp="1"/>
          </p:cNvSpPr>
          <p:nvPr>
            <p:ph type="body" sz="quarter" idx="13"/>
          </p:nvPr>
        </p:nvSpPr>
        <p:spPr>
          <a:xfrm>
            <a:off x="76200" y="1600200"/>
            <a:ext cx="8991600" cy="4495800"/>
          </a:xfrm>
          <a:gradFill>
            <a:gsLst>
              <a:gs pos="0">
                <a:srgbClr val="5E9EFF"/>
              </a:gs>
              <a:gs pos="39999">
                <a:srgbClr val="85C2FF"/>
              </a:gs>
              <a:gs pos="70000">
                <a:srgbClr val="C4D6EB"/>
              </a:gs>
              <a:gs pos="100000">
                <a:srgbClr val="FFEBFA"/>
              </a:gs>
            </a:gsLst>
            <a:lin ang="5400000" scaled="0"/>
          </a:gradFill>
        </p:spPr>
        <p:txBody>
          <a:bodyPr>
            <a:normAutofit/>
          </a:bodyPr>
          <a:lstStyle/>
          <a:p>
            <a:pPr indent="0">
              <a:spcBef>
                <a:spcPts val="0"/>
              </a:spcBef>
              <a:defRPr/>
            </a:pPr>
            <a:r>
              <a:rPr lang="en-US" altLang="en-US" sz="2400" dirty="0">
                <a:latin typeface="Arial" charset="0"/>
                <a:cs typeface="Arial" charset="0"/>
              </a:rPr>
              <a:t> </a:t>
            </a:r>
          </a:p>
          <a:p>
            <a:pPr marL="800100" indent="-457200">
              <a:spcBef>
                <a:spcPts val="0"/>
              </a:spcBef>
              <a:buClr>
                <a:schemeClr val="bg1"/>
              </a:buClr>
              <a:buFont typeface="Arial" panose="020B0604020202020204" pitchFamily="34" charset="0"/>
              <a:buChar char="•"/>
              <a:defRPr/>
            </a:pPr>
            <a:r>
              <a:rPr lang="en-US" altLang="en-US" sz="3200" dirty="0">
                <a:latin typeface="Arial" charset="0"/>
                <a:cs typeface="Arial" charset="0"/>
              </a:rPr>
              <a:t>High-quality schools</a:t>
            </a:r>
          </a:p>
          <a:p>
            <a:pPr marL="800100" indent="-457200">
              <a:spcBef>
                <a:spcPts val="0"/>
              </a:spcBef>
              <a:buClr>
                <a:schemeClr val="bg1"/>
              </a:buClr>
              <a:buFont typeface="Arial" panose="020B0604020202020204" pitchFamily="34" charset="0"/>
              <a:buChar char="•"/>
              <a:defRPr/>
            </a:pPr>
            <a:r>
              <a:rPr lang="en-US" altLang="en-US" sz="3200" dirty="0">
                <a:latin typeface="Arial" charset="0"/>
                <a:cs typeface="Arial" charset="0"/>
              </a:rPr>
              <a:t>Job opportunities</a:t>
            </a:r>
          </a:p>
          <a:p>
            <a:pPr marL="800100" indent="-457200">
              <a:spcBef>
                <a:spcPts val="0"/>
              </a:spcBef>
              <a:buClr>
                <a:schemeClr val="bg1"/>
              </a:buClr>
              <a:buFont typeface="Arial" panose="020B0604020202020204" pitchFamily="34" charset="0"/>
              <a:buChar char="•"/>
              <a:defRPr/>
            </a:pPr>
            <a:r>
              <a:rPr lang="en-US" altLang="en-US" sz="3200" dirty="0">
                <a:latin typeface="Arial" charset="0"/>
                <a:cs typeface="Arial" charset="0"/>
              </a:rPr>
              <a:t>Healthy housing</a:t>
            </a:r>
          </a:p>
          <a:p>
            <a:pPr marL="800100" indent="-457200">
              <a:spcBef>
                <a:spcPts val="0"/>
              </a:spcBef>
              <a:buClr>
                <a:schemeClr val="bg1"/>
              </a:buClr>
              <a:buFont typeface="Arial" panose="020B0604020202020204" pitchFamily="34" charset="0"/>
              <a:buChar char="•"/>
              <a:defRPr/>
            </a:pPr>
            <a:r>
              <a:rPr lang="en-US" altLang="en-US" sz="3200" dirty="0">
                <a:latin typeface="Arial" charset="0"/>
                <a:cs typeface="Arial" charset="0"/>
              </a:rPr>
              <a:t>Nutritious food</a:t>
            </a:r>
          </a:p>
          <a:p>
            <a:pPr marL="800100" indent="-457200">
              <a:spcBef>
                <a:spcPts val="0"/>
              </a:spcBef>
              <a:buClr>
                <a:schemeClr val="bg1"/>
              </a:buClr>
              <a:buFont typeface="Arial" panose="020B0604020202020204" pitchFamily="34" charset="0"/>
              <a:buChar char="•"/>
              <a:defRPr/>
            </a:pPr>
            <a:r>
              <a:rPr lang="en-US" altLang="en-US" sz="3200" dirty="0">
                <a:latin typeface="Arial" charset="0"/>
                <a:cs typeface="Arial" charset="0"/>
              </a:rPr>
              <a:t>Safe communities</a:t>
            </a:r>
          </a:p>
          <a:p>
            <a:pPr marL="800100" indent="-457200">
              <a:spcBef>
                <a:spcPts val="0"/>
              </a:spcBef>
              <a:buClr>
                <a:schemeClr val="bg1"/>
              </a:buClr>
              <a:buFont typeface="Arial" panose="020B0604020202020204" pitchFamily="34" charset="0"/>
              <a:buChar char="•"/>
              <a:defRPr/>
            </a:pPr>
            <a:r>
              <a:rPr lang="en-US" altLang="en-US" sz="3200" dirty="0">
                <a:latin typeface="Arial" charset="0"/>
                <a:cs typeface="Arial" charset="0"/>
              </a:rPr>
              <a:t>Green space</a:t>
            </a:r>
          </a:p>
          <a:p>
            <a:pPr marL="800100" indent="-457200">
              <a:spcBef>
                <a:spcPts val="0"/>
              </a:spcBef>
              <a:buClr>
                <a:schemeClr val="bg1"/>
              </a:buClr>
              <a:buFont typeface="Arial" panose="020B0604020202020204" pitchFamily="34" charset="0"/>
              <a:buChar char="•"/>
              <a:defRPr/>
            </a:pPr>
            <a:endParaRPr lang="en-US" altLang="en-US" sz="3200" dirty="0">
              <a:latin typeface="Arial" charset="0"/>
              <a:cs typeface="Arial" charset="0"/>
            </a:endParaRPr>
          </a:p>
          <a:p>
            <a:pPr indent="0">
              <a:spcBef>
                <a:spcPts val="0"/>
              </a:spcBef>
              <a:defRPr/>
            </a:pPr>
            <a:endParaRPr lang="en-US" altLang="en-US" sz="3200" dirty="0">
              <a:latin typeface="Arial" charset="0"/>
              <a:cs typeface="Arial" charset="0"/>
            </a:endParaRPr>
          </a:p>
          <a:p>
            <a:pPr marL="800100" indent="-457200">
              <a:spcBef>
                <a:spcPts val="0"/>
              </a:spcBef>
              <a:buClr>
                <a:schemeClr val="bg1"/>
              </a:buClr>
              <a:buFont typeface="Arial" panose="020B0604020202020204" pitchFamily="34" charset="0"/>
              <a:buChar char="•"/>
              <a:defRPr/>
            </a:pPr>
            <a:r>
              <a:rPr lang="en-US" altLang="en-US" sz="3200" dirty="0">
                <a:latin typeface="Arial" charset="0"/>
                <a:cs typeface="Arial" charset="0"/>
              </a:rPr>
              <a:t>Quality healthcare</a:t>
            </a:r>
          </a:p>
          <a:p>
            <a:pPr marL="800100" indent="-457200">
              <a:spcBef>
                <a:spcPts val="0"/>
              </a:spcBef>
              <a:buClr>
                <a:schemeClr val="bg1"/>
              </a:buClr>
              <a:buFont typeface="Arial" panose="020B0604020202020204" pitchFamily="34" charset="0"/>
              <a:buChar char="•"/>
              <a:defRPr/>
            </a:pPr>
            <a:r>
              <a:rPr lang="en-US" altLang="en-US" sz="3200" dirty="0">
                <a:latin typeface="Arial" charset="0"/>
                <a:cs typeface="Arial" charset="0"/>
              </a:rPr>
              <a:t>Good public transit</a:t>
            </a:r>
          </a:p>
          <a:p>
            <a:pPr marL="800100" indent="-457200">
              <a:spcBef>
                <a:spcPts val="0"/>
              </a:spcBef>
              <a:buClr>
                <a:schemeClr val="bg1"/>
              </a:buClr>
              <a:buFont typeface="Arial" panose="020B0604020202020204" pitchFamily="34" charset="0"/>
              <a:buChar char="•"/>
              <a:defRPr/>
            </a:pPr>
            <a:r>
              <a:rPr lang="en-US" altLang="en-US" sz="3200" dirty="0">
                <a:latin typeface="Arial" charset="0"/>
                <a:cs typeface="Arial" charset="0"/>
              </a:rPr>
              <a:t>Social cohesion</a:t>
            </a:r>
          </a:p>
          <a:p>
            <a:pPr marL="800100" indent="-457200">
              <a:spcBef>
                <a:spcPts val="0"/>
              </a:spcBef>
              <a:buClr>
                <a:schemeClr val="bg1"/>
              </a:buClr>
              <a:buFont typeface="Arial" panose="020B0604020202020204" pitchFamily="34" charset="0"/>
              <a:buChar char="•"/>
              <a:defRPr/>
            </a:pPr>
            <a:r>
              <a:rPr lang="en-US" altLang="en-US" sz="3200" dirty="0">
                <a:latin typeface="Arial" charset="0"/>
                <a:cs typeface="Arial" charset="0"/>
              </a:rPr>
              <a:t>Social capital</a:t>
            </a:r>
          </a:p>
          <a:p>
            <a:pPr marL="800100" lvl="0" indent="-457200">
              <a:spcBef>
                <a:spcPts val="0"/>
              </a:spcBef>
              <a:buClr>
                <a:prstClr val="white"/>
              </a:buClr>
              <a:buFont typeface="Arial" panose="020B0604020202020204" pitchFamily="34" charset="0"/>
              <a:buChar char="•"/>
              <a:defRPr/>
            </a:pPr>
            <a:r>
              <a:rPr lang="en-US" altLang="en-US" sz="3200" dirty="0">
                <a:solidFill>
                  <a:prstClr val="black"/>
                </a:solidFill>
                <a:latin typeface="Arial" charset="0"/>
                <a:cs typeface="Arial" charset="0"/>
              </a:rPr>
              <a:t>Toxic exposures</a:t>
            </a:r>
          </a:p>
          <a:p>
            <a:pPr marL="800100" indent="-457200">
              <a:spcBef>
                <a:spcPts val="0"/>
              </a:spcBef>
              <a:buClr>
                <a:schemeClr val="bg1"/>
              </a:buClr>
              <a:buFont typeface="Arial" panose="020B0604020202020204" pitchFamily="34" charset="0"/>
              <a:buChar char="•"/>
              <a:defRPr/>
            </a:pPr>
            <a:r>
              <a:rPr lang="en-US" altLang="en-US" sz="3200" dirty="0">
                <a:latin typeface="Arial" charset="0"/>
                <a:cs typeface="Arial" charset="0"/>
              </a:rPr>
              <a:t>Built environment</a:t>
            </a:r>
          </a:p>
          <a:p>
            <a:pPr marL="800100" indent="-457200">
              <a:spcBef>
                <a:spcPts val="0"/>
              </a:spcBef>
              <a:buClr>
                <a:schemeClr val="bg1"/>
              </a:buClr>
              <a:buFont typeface="Arial" panose="020B0604020202020204" pitchFamily="34" charset="0"/>
              <a:buChar char="•"/>
              <a:defRPr/>
            </a:pPr>
            <a:endParaRPr lang="en-US" altLang="en-US" sz="3200" dirty="0">
              <a:latin typeface="Arial" charset="0"/>
              <a:cs typeface="Arial" charset="0"/>
            </a:endParaRPr>
          </a:p>
          <a:p>
            <a:pPr marL="0" indent="0">
              <a:buFont typeface="Arial" charset="0"/>
              <a:buNone/>
              <a:defRPr/>
            </a:pPr>
            <a:endParaRPr lang="en-US" altLang="en-US" dirty="0">
              <a:latin typeface="Arial" charset="0"/>
              <a:cs typeface="Arial" charset="0"/>
            </a:endParaRPr>
          </a:p>
        </p:txBody>
      </p:sp>
      <p:sp>
        <p:nvSpPr>
          <p:cNvPr id="24578" name="Title 1"/>
          <p:cNvSpPr>
            <a:spLocks noGrp="1"/>
          </p:cNvSpPr>
          <p:nvPr>
            <p:ph type="title" idx="4294967295"/>
          </p:nvPr>
        </p:nvSpPr>
        <p:spPr>
          <a:xfrm>
            <a:off x="0" y="274638"/>
            <a:ext cx="9144000" cy="1143000"/>
          </a:xfrm>
        </p:spPr>
        <p:txBody>
          <a:bodyPr>
            <a:noAutofit/>
          </a:bodyPr>
          <a:lstStyle/>
          <a:p>
            <a:pPr algn="ctr"/>
            <a:r>
              <a:rPr lang="en-US" altLang="en-US" sz="3600" dirty="0">
                <a:solidFill>
                  <a:srgbClr val="0070C0"/>
                </a:solidFill>
                <a:latin typeface="Arial Black" pitchFamily="34" charset="0"/>
              </a:rPr>
              <a:t>  </a:t>
            </a:r>
            <a:r>
              <a:rPr lang="en-US" altLang="en-US" sz="3600" b="1" dirty="0">
                <a:solidFill>
                  <a:schemeClr val="tx2"/>
                </a:solidFill>
              </a:rPr>
              <a:t>Societal Factors That Influence Health</a:t>
            </a:r>
          </a:p>
        </p:txBody>
      </p:sp>
    </p:spTree>
    <p:extLst>
      <p:ext uri="{BB962C8B-B14F-4D97-AF65-F5344CB8AC3E}">
        <p14:creationId xmlns:p14="http://schemas.microsoft.com/office/powerpoint/2010/main" val="276047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24"/>
          </p:nvPr>
        </p:nvSpPr>
        <p:spPr>
          <a:xfrm>
            <a:off x="304800" y="1447800"/>
            <a:ext cx="8458200" cy="4419600"/>
          </a:xfrm>
        </p:spPr>
        <p:txBody>
          <a:bodyPr>
            <a:normAutofit/>
          </a:bodyPr>
          <a:lstStyle/>
          <a:p>
            <a:pPr marL="285750" lvl="1">
              <a:buClr>
                <a:schemeClr val="tx2"/>
              </a:buClr>
              <a:buFont typeface="Arial" charset="0"/>
              <a:buChar char="•"/>
            </a:pPr>
            <a:r>
              <a:rPr lang="en-US" dirty="0">
                <a:solidFill>
                  <a:srgbClr val="4C4C4C"/>
                </a:solidFill>
              </a:rPr>
              <a:t>Dark urban surfaces absorb, rather than reflect most of the sun’s heat—heating the city and increasing air pollution </a:t>
            </a:r>
          </a:p>
          <a:p>
            <a:pPr marL="285750" lvl="1">
              <a:buClr>
                <a:schemeClr val="tx2"/>
              </a:buClr>
              <a:buFont typeface="Arial" charset="0"/>
              <a:buChar char="•"/>
            </a:pPr>
            <a:r>
              <a:rPr lang="en-US" dirty="0">
                <a:solidFill>
                  <a:srgbClr val="4C4C4C"/>
                </a:solidFill>
              </a:rPr>
              <a:t>Lack of vegetation and trees to absorb heat, reduce pollution, and provide shade</a:t>
            </a:r>
          </a:p>
          <a:p>
            <a:pPr marL="285750" lvl="1">
              <a:buClr>
                <a:schemeClr val="tx2"/>
              </a:buClr>
              <a:buFont typeface="Arial" charset="0"/>
              <a:buChar char="•"/>
            </a:pPr>
            <a:r>
              <a:rPr lang="en-US" dirty="0">
                <a:solidFill>
                  <a:srgbClr val="4C4C4C"/>
                </a:solidFill>
              </a:rPr>
              <a:t>Dark surfaces make cities ~9 degrees warmer on average, but this effect is aggravated in low-income neighborhoods with less vegetation and more dark surfaces</a:t>
            </a:r>
          </a:p>
          <a:p>
            <a:endParaRPr lang="en-US" dirty="0"/>
          </a:p>
        </p:txBody>
      </p:sp>
      <p:sp>
        <p:nvSpPr>
          <p:cNvPr id="8" name="Content Placeholder 7"/>
          <p:cNvSpPr>
            <a:spLocks noGrp="1"/>
          </p:cNvSpPr>
          <p:nvPr>
            <p:ph sz="quarter" idx="27"/>
          </p:nvPr>
        </p:nvSpPr>
        <p:spPr>
          <a:xfrm>
            <a:off x="381000" y="457200"/>
            <a:ext cx="8458200" cy="762000"/>
          </a:xfrm>
        </p:spPr>
        <p:txBody>
          <a:bodyPr/>
          <a:lstStyle/>
          <a:p>
            <a:pPr algn="ctr"/>
            <a:r>
              <a:rPr lang="en-US" sz="3600" dirty="0">
                <a:solidFill>
                  <a:schemeClr val="tx2"/>
                </a:solidFill>
                <a:latin typeface="+mn-lt"/>
              </a:rPr>
              <a:t>Built Environment Influences Temperature </a:t>
            </a:r>
          </a:p>
        </p:txBody>
      </p:sp>
    </p:spTree>
    <p:extLst>
      <p:ext uri="{BB962C8B-B14F-4D97-AF65-F5344CB8AC3E}">
        <p14:creationId xmlns:p14="http://schemas.microsoft.com/office/powerpoint/2010/main" val="397671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1066800" y="228600"/>
            <a:ext cx="6996545" cy="1219200"/>
          </a:xfrm>
        </p:spPr>
        <p:txBody>
          <a:bodyPr/>
          <a:lstStyle/>
          <a:p>
            <a:pPr lvl="0" algn="ctr">
              <a:spcBef>
                <a:spcPts val="0"/>
              </a:spcBef>
              <a:buClr>
                <a:srgbClr val="0070C0"/>
              </a:buClr>
              <a:buSzPct val="120000"/>
            </a:pPr>
            <a:r>
              <a:rPr lang="en-US" sz="3600" b="1" dirty="0">
                <a:solidFill>
                  <a:srgbClr val="1F497D"/>
                </a:solidFill>
                <a:latin typeface="Calibri"/>
                <a:ea typeface="Arial" charset="0"/>
                <a:cs typeface="Arial" charset="0"/>
              </a:rPr>
              <a:t>Cities are Getting Hotter </a:t>
            </a:r>
          </a:p>
          <a:p>
            <a:pPr lvl="0" algn="ctr">
              <a:spcBef>
                <a:spcPts val="0"/>
              </a:spcBef>
              <a:buClr>
                <a:srgbClr val="0070C0"/>
              </a:buClr>
              <a:buSzPct val="120000"/>
            </a:pPr>
            <a:r>
              <a:rPr lang="en-US" sz="3600" b="1" dirty="0">
                <a:solidFill>
                  <a:srgbClr val="1F497D"/>
                </a:solidFill>
                <a:latin typeface="Calibri"/>
                <a:ea typeface="Arial" charset="0"/>
                <a:cs typeface="Arial" charset="0"/>
              </a:rPr>
              <a:t>Especially Lower - Income areas </a:t>
            </a:r>
            <a:endParaRPr lang="en-US" sz="3600" b="1" dirty="0">
              <a:solidFill>
                <a:srgbClr val="1F497D"/>
              </a:solidFill>
              <a:latin typeface="Calibri"/>
              <a:cs typeface="Arial" pitchFamily="34" charset="0"/>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77080"/>
            <a:ext cx="6553200" cy="461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81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4"/>
          </p:nvPr>
        </p:nvSpPr>
        <p:spPr>
          <a:xfrm>
            <a:off x="76200" y="914400"/>
            <a:ext cx="9067800" cy="6096000"/>
          </a:xfrm>
        </p:spPr>
        <p:txBody>
          <a:bodyPr>
            <a:normAutofit/>
          </a:bodyPr>
          <a:lstStyle/>
          <a:p>
            <a:r>
              <a:rPr lang="en-US" sz="3000" dirty="0">
                <a:latin typeface="+mn-lt"/>
              </a:rPr>
              <a:t>Increased emergency medical service calls</a:t>
            </a:r>
          </a:p>
          <a:p>
            <a:pPr lvl="1"/>
            <a:r>
              <a:rPr lang="en-US" sz="2400" dirty="0">
                <a:latin typeface="+mn-lt"/>
              </a:rPr>
              <a:t>Heat stroke more than doubled</a:t>
            </a:r>
          </a:p>
          <a:p>
            <a:pPr lvl="1"/>
            <a:r>
              <a:rPr lang="en-US" sz="2400" dirty="0">
                <a:latin typeface="+mn-lt"/>
              </a:rPr>
              <a:t>Chronic obstructive pulmonary disorder increased 70% </a:t>
            </a:r>
          </a:p>
          <a:p>
            <a:pPr lvl="1"/>
            <a:r>
              <a:rPr lang="en-US" sz="2400" dirty="0">
                <a:latin typeface="+mn-lt"/>
              </a:rPr>
              <a:t>Respiratory distress increased 20%</a:t>
            </a:r>
          </a:p>
          <a:p>
            <a:pPr lvl="1"/>
            <a:r>
              <a:rPr lang="en-US" sz="2400" dirty="0">
                <a:latin typeface="+mn-lt"/>
              </a:rPr>
              <a:t>Cardiac arrest rose 80%</a:t>
            </a:r>
          </a:p>
          <a:p>
            <a:pPr lvl="1"/>
            <a:r>
              <a:rPr lang="en-US" sz="2400" dirty="0">
                <a:latin typeface="+mn-lt"/>
              </a:rPr>
              <a:t>Hypertension more than doubled</a:t>
            </a:r>
          </a:p>
          <a:p>
            <a:pPr lvl="1"/>
            <a:r>
              <a:rPr lang="en-US" sz="2400" dirty="0">
                <a:latin typeface="+mn-lt"/>
              </a:rPr>
              <a:t>Psychiatric disorders, substance abuse, and dehydration spiked</a:t>
            </a:r>
          </a:p>
          <a:p>
            <a:r>
              <a:rPr lang="en-US" sz="3000" dirty="0">
                <a:latin typeface="+mn-lt"/>
              </a:rPr>
              <a:t>Increased hospital visits for Medicaid patients in hotter versus cooler areas of city</a:t>
            </a:r>
          </a:p>
          <a:p>
            <a:r>
              <a:rPr lang="en-US" sz="3000" dirty="0">
                <a:latin typeface="+mn-lt"/>
              </a:rPr>
              <a:t>Low-income patients in hot spots had more doctor visits for asthma, COPD and heart disease</a:t>
            </a:r>
          </a:p>
          <a:p>
            <a:endParaRPr lang="en-US" dirty="0"/>
          </a:p>
        </p:txBody>
      </p:sp>
      <p:sp>
        <p:nvSpPr>
          <p:cNvPr id="5" name="Content Placeholder 4"/>
          <p:cNvSpPr>
            <a:spLocks noGrp="1"/>
          </p:cNvSpPr>
          <p:nvPr>
            <p:ph sz="quarter" idx="27"/>
          </p:nvPr>
        </p:nvSpPr>
        <p:spPr>
          <a:xfrm>
            <a:off x="228600" y="304800"/>
            <a:ext cx="8686800" cy="609600"/>
          </a:xfrm>
        </p:spPr>
        <p:txBody>
          <a:bodyPr/>
          <a:lstStyle/>
          <a:p>
            <a:pPr algn="ctr"/>
            <a:r>
              <a:rPr lang="en-US" sz="3400" dirty="0">
                <a:solidFill>
                  <a:schemeClr val="tx2"/>
                </a:solidFill>
                <a:latin typeface="+mn-lt"/>
              </a:rPr>
              <a:t>Baltimore City Summer 2018: Heat Index 103</a:t>
            </a:r>
            <a:r>
              <a:rPr lang="en-US" sz="3400" dirty="0">
                <a:solidFill>
                  <a:schemeClr val="tx2"/>
                </a:solidFill>
                <a:latin typeface="+mn-lt"/>
                <a:cs typeface="Calibri"/>
              </a:rPr>
              <a:t>⁰ F</a:t>
            </a:r>
            <a:endParaRPr lang="en-US" sz="3400" dirty="0">
              <a:solidFill>
                <a:schemeClr val="tx2"/>
              </a:solidFill>
              <a:latin typeface="+mn-lt"/>
            </a:endParaRPr>
          </a:p>
        </p:txBody>
      </p:sp>
    </p:spTree>
    <p:extLst>
      <p:ext uri="{BB962C8B-B14F-4D97-AF65-F5344CB8AC3E}">
        <p14:creationId xmlns:p14="http://schemas.microsoft.com/office/powerpoint/2010/main" val="131143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27"/>
          </p:nvPr>
        </p:nvSpPr>
        <p:spPr>
          <a:xfrm>
            <a:off x="228600" y="304800"/>
            <a:ext cx="8763000" cy="762000"/>
          </a:xfrm>
        </p:spPr>
        <p:txBody>
          <a:bodyPr/>
          <a:lstStyle/>
          <a:p>
            <a:pPr lvl="0" algn="ctr"/>
            <a:r>
              <a:rPr lang="en-US" sz="3400" dirty="0">
                <a:solidFill>
                  <a:schemeClr val="tx2"/>
                </a:solidFill>
                <a:latin typeface="Calibri"/>
              </a:rPr>
              <a:t>Baltimore City Summer 2018: Heat Index 103</a:t>
            </a:r>
            <a:r>
              <a:rPr lang="en-US" sz="3400" dirty="0">
                <a:solidFill>
                  <a:schemeClr val="tx2"/>
                </a:solidFill>
                <a:latin typeface="Calibri"/>
                <a:cs typeface="Calibri"/>
              </a:rPr>
              <a:t>⁰ F</a:t>
            </a:r>
            <a:endParaRPr lang="en-US" sz="3400" dirty="0">
              <a:solidFill>
                <a:schemeClr val="tx2"/>
              </a:solidFill>
              <a:latin typeface="Calibri"/>
            </a:endParaRPr>
          </a:p>
          <a:p>
            <a:endParaRPr lang="en-US" dirty="0"/>
          </a:p>
        </p:txBody>
      </p:sp>
      <p:pic>
        <p:nvPicPr>
          <p:cNvPr id="10242" name="Picture 2"/>
          <p:cNvPicPr>
            <a:picLocks noGrp="1" noChangeAspect="1" noChangeArrowheads="1"/>
          </p:cNvPicPr>
          <p:nvPr>
            <p:ph sz="quarter" idx="24"/>
          </p:nvPr>
        </p:nvPicPr>
        <p:blipFill>
          <a:blip r:embed="rId2" cstate="print">
            <a:extLst>
              <a:ext uri="{28A0092B-C50C-407E-A947-70E740481C1C}">
                <a14:useLocalDpi xmlns:a14="http://schemas.microsoft.com/office/drawing/2010/main" val="0"/>
              </a:ext>
            </a:extLst>
          </a:blip>
          <a:srcRect/>
          <a:stretch>
            <a:fillRect/>
          </a:stretch>
        </p:blipFill>
        <p:spPr bwMode="auto">
          <a:xfrm>
            <a:off x="2373048" y="1054831"/>
            <a:ext cx="4865952" cy="49649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715001" y="1905000"/>
            <a:ext cx="838200" cy="5432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Oval 4"/>
          <p:cNvSpPr/>
          <p:nvPr/>
        </p:nvSpPr>
        <p:spPr>
          <a:xfrm>
            <a:off x="3392129" y="1905000"/>
            <a:ext cx="798871" cy="54323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16456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62A93F7F4A384089DB7EC8B0A62CB3" ma:contentTypeVersion="10" ma:contentTypeDescription="Create a new document." ma:contentTypeScope="" ma:versionID="6f8ab3f129fa91ff4f348ecda44ed642">
  <xsd:schema xmlns:xsd="http://www.w3.org/2001/XMLSchema" xmlns:xs="http://www.w3.org/2001/XMLSchema" xmlns:p="http://schemas.microsoft.com/office/2006/metadata/properties" xmlns:ns2="67c5ffe5-4b88-49d8-9a44-553db6d06049" targetNamespace="http://schemas.microsoft.com/office/2006/metadata/properties" ma:root="true" ma:fieldsID="2ad8ef3116edcdaff1ec9400dafd2faa" ns2:_="">
    <xsd:import namespace="67c5ffe5-4b88-49d8-9a44-553db6d060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5ffe5-4b88-49d8-9a44-553db6d060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1123AB-BE3E-45DC-BF6B-EFA8C6D865D3}"/>
</file>

<file path=customXml/itemProps2.xml><?xml version="1.0" encoding="utf-8"?>
<ds:datastoreItem xmlns:ds="http://schemas.openxmlformats.org/officeDocument/2006/customXml" ds:itemID="{7A710A32-8534-49B1-AEDD-B25382908D4F}"/>
</file>

<file path=customXml/itemProps3.xml><?xml version="1.0" encoding="utf-8"?>
<ds:datastoreItem xmlns:ds="http://schemas.openxmlformats.org/officeDocument/2006/customXml" ds:itemID="{C854DA95-BDCB-4DCC-AA80-93CD2F995AB0}"/>
</file>

<file path=docProps/app.xml><?xml version="1.0" encoding="utf-8"?>
<Properties xmlns="http://schemas.openxmlformats.org/officeDocument/2006/extended-properties" xmlns:vt="http://schemas.openxmlformats.org/officeDocument/2006/docPropsVTypes">
  <Template>Theme2</Template>
  <TotalTime>1204</TotalTime>
  <Words>882</Words>
  <Application>Microsoft Office PowerPoint</Application>
  <PresentationFormat>On-screen Show (4:3)</PresentationFormat>
  <Paragraphs>112</Paragraphs>
  <Slides>15</Slides>
  <Notes>2</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15</vt:i4>
      </vt:variant>
    </vt:vector>
  </HeadingPairs>
  <TitlesOfParts>
    <vt:vector size="29" baseType="lpstr">
      <vt:lpstr>Arial</vt:lpstr>
      <vt:lpstr>Arial Black</vt:lpstr>
      <vt:lpstr>Arial Narrow</vt:lpstr>
      <vt:lpstr>Calibri</vt:lpstr>
      <vt:lpstr>Franklin Gothic Book</vt:lpstr>
      <vt:lpstr>Lato Regular</vt:lpstr>
      <vt:lpstr>Times New Roman</vt:lpstr>
      <vt:lpstr>Wingdings</vt:lpstr>
      <vt:lpstr>Theme2</vt:lpstr>
      <vt:lpstr>Network</vt:lpstr>
      <vt:lpstr>Theme1</vt:lpstr>
      <vt:lpstr>Office Theme</vt:lpstr>
      <vt:lpstr>1_Office Theme</vt:lpstr>
      <vt:lpstr>2_Office Theme</vt:lpstr>
      <vt:lpstr>   Building Climate Resilience Through Smart Surfaces: The Public Health Impact </vt:lpstr>
      <vt:lpstr>PowerPoint Presentation</vt:lpstr>
      <vt:lpstr>PowerPoint Presentation</vt:lpstr>
      <vt:lpstr>PowerPoint Presentation</vt:lpstr>
      <vt:lpstr>  Societal Factors That Influence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American Public Health Association champions the health of all people and all communities. We are the only organization that combines a nearly 150-year perspective, a broad-based member community and the ability to influence federal policy to improve the public’s health. Learn more at www.apha.org.  </vt:lpstr>
    </vt:vector>
  </TitlesOfParts>
  <Company>APHA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aphauser</dc:creator>
  <cp:lastModifiedBy>Georges Benjamin</cp:lastModifiedBy>
  <cp:revision>137</cp:revision>
  <cp:lastPrinted>2016-02-01T12:11:21Z</cp:lastPrinted>
  <dcterms:created xsi:type="dcterms:W3CDTF">2016-01-11T12:46:27Z</dcterms:created>
  <dcterms:modified xsi:type="dcterms:W3CDTF">2020-07-20T03:19:22Z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0x0101009762A93F7F4A384089DB7EC8B0A62CB3</vt:lpwstr>
  </property>
</Properties>
</file>