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6120a825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6120a82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6120a825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6120a825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6120a825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6120a825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120a825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120a825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6120a825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6120a825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6120a825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6120a825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6120a825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6120a825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6120a825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6120a82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3.jpg"/><Relationship Id="rId11" Type="http://schemas.openxmlformats.org/officeDocument/2006/relationships/image" Target="../media/image4.jpg"/><Relationship Id="rId10" Type="http://schemas.openxmlformats.org/officeDocument/2006/relationships/image" Target="../media/image5.png"/><Relationship Id="rId12" Type="http://schemas.openxmlformats.org/officeDocument/2006/relationships/image" Target="../media/image16.png"/><Relationship Id="rId9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2.jp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3.jpg"/><Relationship Id="rId5" Type="http://schemas.openxmlformats.org/officeDocument/2006/relationships/image" Target="../media/image14.jpg"/><Relationship Id="rId6" Type="http://schemas.openxmlformats.org/officeDocument/2006/relationships/image" Target="../media/image9.png"/><Relationship Id="rId7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latin typeface="Cambria"/>
                <a:ea typeface="Cambria"/>
                <a:cs typeface="Cambria"/>
                <a:sym typeface="Cambria"/>
              </a:rPr>
              <a:t>Data for Youth Opportunities</a:t>
            </a:r>
            <a:endParaRPr b="1" sz="4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Cambria"/>
                <a:ea typeface="Cambria"/>
                <a:cs typeface="Cambria"/>
                <a:sym typeface="Cambria"/>
              </a:rPr>
              <a:t>Presented by Sarah Wallace</a:t>
            </a:r>
            <a:endParaRPr i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14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What does data mean to youth?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793225"/>
            <a:ext cx="8520600" cy="3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is used in statistics</a:t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Data is used for computer info</a:t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Data is used in regular information			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How do people use data?</a:t>
            </a:r>
            <a:endParaRPr b="1" sz="302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4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People use data to become more self aware</a:t>
            </a:r>
            <a:endParaRPr sz="384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84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4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People use data to determine how to best help their community</a:t>
            </a:r>
            <a:endParaRPr sz="384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84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84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People use data to empower themselves and their organizations</a:t>
            </a:r>
            <a:endParaRPr sz="384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Personal experience in community with Data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5700" y="1363025"/>
            <a:ext cx="1400774" cy="14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46125" y="12099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Accelerator programs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School systems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Grants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45720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Opportunities &amp; Fun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1575" y="3040900"/>
            <a:ext cx="1029150" cy="7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9675" y="3040901"/>
            <a:ext cx="834977" cy="8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7">
            <a:alphaModFix/>
          </a:blip>
          <a:srcRect b="26813" l="0" r="0" t="29026"/>
          <a:stretch/>
        </p:blipFill>
        <p:spPr>
          <a:xfrm>
            <a:off x="1111575" y="4353300"/>
            <a:ext cx="1626700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68025" y="3032100"/>
            <a:ext cx="1626700" cy="16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89625" y="1758400"/>
            <a:ext cx="1273700" cy="12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15000" y="1514150"/>
            <a:ext cx="1626700" cy="162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63688" y="2917142"/>
            <a:ext cx="1585937" cy="2114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54155" y="4259571"/>
            <a:ext cx="1585924" cy="77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How can youth use data for themselves?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Advocacy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Empowerment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Creation of almost anything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Awareness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Examples: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632000"/>
            <a:ext cx="2331875" cy="12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825" y="3632012"/>
            <a:ext cx="1274457" cy="128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5600" y="3632000"/>
            <a:ext cx="3354200" cy="12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25870" y="3639320"/>
            <a:ext cx="1274450" cy="12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Moving forward in a positive way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Continue to utilize data to move the youth, our communities, and our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city forward in a positive light.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0" l="38225" r="0" t="0"/>
          <a:stretch/>
        </p:blipFill>
        <p:spPr>
          <a:xfrm>
            <a:off x="6537146" y="2021800"/>
            <a:ext cx="1790849" cy="28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00" y="2057725"/>
            <a:ext cx="1932185" cy="28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22488" y="2057725"/>
            <a:ext cx="2899026" cy="28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9262" y="-33337"/>
            <a:ext cx="9262526" cy="5210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type="title"/>
          </p:nvPr>
        </p:nvSpPr>
        <p:spPr>
          <a:xfrm>
            <a:off x="118663" y="242150"/>
            <a:ext cx="8906700" cy="103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mbria"/>
                <a:ea typeface="Cambria"/>
                <a:cs typeface="Cambria"/>
                <a:sym typeface="Cambria"/>
              </a:rPr>
              <a:t>Thank you!!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724" y="1953975"/>
            <a:ext cx="4399975" cy="251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A93F7F4A384089DB7EC8B0A62CB3" ma:contentTypeVersion="11" ma:contentTypeDescription="Create a new document." ma:contentTypeScope="" ma:versionID="5405c3191a57da3ab755a5f42c25fb25">
  <xsd:schema xmlns:xsd="http://www.w3.org/2001/XMLSchema" xmlns:xs="http://www.w3.org/2001/XMLSchema" xmlns:p="http://schemas.microsoft.com/office/2006/metadata/properties" xmlns:ns2="67c5ffe5-4b88-49d8-9a44-553db6d06049" targetNamespace="http://schemas.microsoft.com/office/2006/metadata/properties" ma:root="true" ma:fieldsID="e20c3a1c1824f4c04b5178282a8031d7" ns2:_="">
    <xsd:import namespace="67c5ffe5-4b88-49d8-9a44-553db6d06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ffe5-4b88-49d8-9a44-553db6d0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786ADF-03FE-4465-80A1-80D66A2E8A05}"/>
</file>

<file path=customXml/itemProps2.xml><?xml version="1.0" encoding="utf-8"?>
<ds:datastoreItem xmlns:ds="http://schemas.openxmlformats.org/officeDocument/2006/customXml" ds:itemID="{C66B76B7-C7C4-4ED9-A9D1-501511A282E0}"/>
</file>

<file path=customXml/itemProps3.xml><?xml version="1.0" encoding="utf-8"?>
<ds:datastoreItem xmlns:ds="http://schemas.openxmlformats.org/officeDocument/2006/customXml" ds:itemID="{CEA6CE7C-BCB8-4584-81E1-B99E2A00254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0x0101009762A93F7F4A384089DB7EC8B0A62CB3</vt:lpwstr>
  </property>
</Properties>
</file>