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59" r:id="rId5"/>
  </p:sldMasterIdLst>
  <p:notesMasterIdLst>
    <p:notesMasterId r:id="rId32"/>
  </p:notesMasterIdLst>
  <p:sldIdLst>
    <p:sldId id="499" r:id="rId6"/>
    <p:sldId id="2533" r:id="rId7"/>
    <p:sldId id="2510" r:id="rId8"/>
    <p:sldId id="2511" r:id="rId9"/>
    <p:sldId id="2512" r:id="rId10"/>
    <p:sldId id="2497" r:id="rId11"/>
    <p:sldId id="2513" r:id="rId12"/>
    <p:sldId id="905" r:id="rId13"/>
    <p:sldId id="2532" r:id="rId14"/>
    <p:sldId id="2520" r:id="rId15"/>
    <p:sldId id="2548" r:id="rId16"/>
    <p:sldId id="2549" r:id="rId17"/>
    <p:sldId id="2547" r:id="rId18"/>
    <p:sldId id="983" r:id="rId19"/>
    <p:sldId id="2523" r:id="rId20"/>
    <p:sldId id="2529" r:id="rId21"/>
    <p:sldId id="2540" r:id="rId22"/>
    <p:sldId id="2550" r:id="rId23"/>
    <p:sldId id="2542" r:id="rId24"/>
    <p:sldId id="2543" r:id="rId25"/>
    <p:sldId id="2551" r:id="rId26"/>
    <p:sldId id="2545" r:id="rId27"/>
    <p:sldId id="2546" r:id="rId28"/>
    <p:sldId id="2552" r:id="rId29"/>
    <p:sldId id="941" r:id="rId30"/>
    <p:sldId id="520" r:id="rId31"/>
  </p:sldIdLst>
  <p:sldSz cx="24384000" cy="13716000"/>
  <p:notesSz cx="6858000" cy="12477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20000"/>
      </a:lnSpc>
      <a:spcBef>
        <a:spcPts val="0"/>
      </a:spcBef>
      <a:spcAft>
        <a:spcPts val="0"/>
      </a:spcAft>
      <a:buClrTx/>
      <a:buSzTx/>
      <a:buFontTx/>
      <a:buNone/>
      <a:tabLst/>
      <a:defRPr kumimoji="0" sz="3000" b="0" i="0" u="none" strike="noStrike" cap="none" spc="0" normalizeH="0" baseline="0">
        <a:ln>
          <a:noFill/>
        </a:ln>
        <a:solidFill>
          <a:srgbClr val="009193"/>
        </a:solidFill>
        <a:effectLst/>
        <a:uFillTx/>
        <a:latin typeface="+mn-lt"/>
        <a:ea typeface="+mn-ea"/>
        <a:cs typeface="+mn-cs"/>
        <a:sym typeface="Helvetica Light"/>
      </a:defRPr>
    </a:lvl1pPr>
    <a:lvl2pPr marL="0" marR="0" indent="228600" algn="l" defTabSz="825500" rtl="0" fontAlgn="auto" latinLnBrk="0" hangingPunct="0">
      <a:lnSpc>
        <a:spcPct val="120000"/>
      </a:lnSpc>
      <a:spcBef>
        <a:spcPts val="0"/>
      </a:spcBef>
      <a:spcAft>
        <a:spcPts val="0"/>
      </a:spcAft>
      <a:buClrTx/>
      <a:buSzTx/>
      <a:buFontTx/>
      <a:buNone/>
      <a:tabLst/>
      <a:defRPr kumimoji="0" sz="3000" b="0" i="0" u="none" strike="noStrike" cap="none" spc="0" normalizeH="0" baseline="0">
        <a:ln>
          <a:noFill/>
        </a:ln>
        <a:solidFill>
          <a:srgbClr val="009193"/>
        </a:solidFill>
        <a:effectLst/>
        <a:uFillTx/>
        <a:latin typeface="+mn-lt"/>
        <a:ea typeface="+mn-ea"/>
        <a:cs typeface="+mn-cs"/>
        <a:sym typeface="Helvetica Light"/>
      </a:defRPr>
    </a:lvl2pPr>
    <a:lvl3pPr marL="0" marR="0" indent="457200" algn="l" defTabSz="825500" rtl="0" fontAlgn="auto" latinLnBrk="0" hangingPunct="0">
      <a:lnSpc>
        <a:spcPct val="120000"/>
      </a:lnSpc>
      <a:spcBef>
        <a:spcPts val="0"/>
      </a:spcBef>
      <a:spcAft>
        <a:spcPts val="0"/>
      </a:spcAft>
      <a:buClrTx/>
      <a:buSzTx/>
      <a:buFontTx/>
      <a:buNone/>
      <a:tabLst/>
      <a:defRPr kumimoji="0" sz="3000" b="0" i="0" u="none" strike="noStrike" cap="none" spc="0" normalizeH="0" baseline="0">
        <a:ln>
          <a:noFill/>
        </a:ln>
        <a:solidFill>
          <a:srgbClr val="009193"/>
        </a:solidFill>
        <a:effectLst/>
        <a:uFillTx/>
        <a:latin typeface="+mn-lt"/>
        <a:ea typeface="+mn-ea"/>
        <a:cs typeface="+mn-cs"/>
        <a:sym typeface="Helvetica Light"/>
      </a:defRPr>
    </a:lvl3pPr>
    <a:lvl4pPr marL="0" marR="0" indent="685800" algn="l" defTabSz="825500" rtl="0" fontAlgn="auto" latinLnBrk="0" hangingPunct="0">
      <a:lnSpc>
        <a:spcPct val="120000"/>
      </a:lnSpc>
      <a:spcBef>
        <a:spcPts val="0"/>
      </a:spcBef>
      <a:spcAft>
        <a:spcPts val="0"/>
      </a:spcAft>
      <a:buClrTx/>
      <a:buSzTx/>
      <a:buFontTx/>
      <a:buNone/>
      <a:tabLst/>
      <a:defRPr kumimoji="0" sz="3000" b="0" i="0" u="none" strike="noStrike" cap="none" spc="0" normalizeH="0" baseline="0">
        <a:ln>
          <a:noFill/>
        </a:ln>
        <a:solidFill>
          <a:srgbClr val="009193"/>
        </a:solidFill>
        <a:effectLst/>
        <a:uFillTx/>
        <a:latin typeface="+mn-lt"/>
        <a:ea typeface="+mn-ea"/>
        <a:cs typeface="+mn-cs"/>
        <a:sym typeface="Helvetica Light"/>
      </a:defRPr>
    </a:lvl4pPr>
    <a:lvl5pPr marL="0" marR="0" indent="914400" algn="l" defTabSz="825500" rtl="0" fontAlgn="auto" latinLnBrk="0" hangingPunct="0">
      <a:lnSpc>
        <a:spcPct val="120000"/>
      </a:lnSpc>
      <a:spcBef>
        <a:spcPts val="0"/>
      </a:spcBef>
      <a:spcAft>
        <a:spcPts val="0"/>
      </a:spcAft>
      <a:buClrTx/>
      <a:buSzTx/>
      <a:buFontTx/>
      <a:buNone/>
      <a:tabLst/>
      <a:defRPr kumimoji="0" sz="3000" b="0" i="0" u="none" strike="noStrike" cap="none" spc="0" normalizeH="0" baseline="0">
        <a:ln>
          <a:noFill/>
        </a:ln>
        <a:solidFill>
          <a:srgbClr val="009193"/>
        </a:solidFill>
        <a:effectLst/>
        <a:uFillTx/>
        <a:latin typeface="+mn-lt"/>
        <a:ea typeface="+mn-ea"/>
        <a:cs typeface="+mn-cs"/>
        <a:sym typeface="Helvetica Light"/>
      </a:defRPr>
    </a:lvl5pPr>
    <a:lvl6pPr marL="0" marR="0" indent="1143000" algn="l" defTabSz="825500" rtl="0" fontAlgn="auto" latinLnBrk="0" hangingPunct="0">
      <a:lnSpc>
        <a:spcPct val="120000"/>
      </a:lnSpc>
      <a:spcBef>
        <a:spcPts val="0"/>
      </a:spcBef>
      <a:spcAft>
        <a:spcPts val="0"/>
      </a:spcAft>
      <a:buClrTx/>
      <a:buSzTx/>
      <a:buFontTx/>
      <a:buNone/>
      <a:tabLst/>
      <a:defRPr kumimoji="0" sz="3000" b="0" i="0" u="none" strike="noStrike" cap="none" spc="0" normalizeH="0" baseline="0">
        <a:ln>
          <a:noFill/>
        </a:ln>
        <a:solidFill>
          <a:srgbClr val="009193"/>
        </a:solidFill>
        <a:effectLst/>
        <a:uFillTx/>
        <a:latin typeface="+mn-lt"/>
        <a:ea typeface="+mn-ea"/>
        <a:cs typeface="+mn-cs"/>
        <a:sym typeface="Helvetica Light"/>
      </a:defRPr>
    </a:lvl6pPr>
    <a:lvl7pPr marL="0" marR="0" indent="1371600" algn="l" defTabSz="825500" rtl="0" fontAlgn="auto" latinLnBrk="0" hangingPunct="0">
      <a:lnSpc>
        <a:spcPct val="120000"/>
      </a:lnSpc>
      <a:spcBef>
        <a:spcPts val="0"/>
      </a:spcBef>
      <a:spcAft>
        <a:spcPts val="0"/>
      </a:spcAft>
      <a:buClrTx/>
      <a:buSzTx/>
      <a:buFontTx/>
      <a:buNone/>
      <a:tabLst/>
      <a:defRPr kumimoji="0" sz="3000" b="0" i="0" u="none" strike="noStrike" cap="none" spc="0" normalizeH="0" baseline="0">
        <a:ln>
          <a:noFill/>
        </a:ln>
        <a:solidFill>
          <a:srgbClr val="009193"/>
        </a:solidFill>
        <a:effectLst/>
        <a:uFillTx/>
        <a:latin typeface="+mn-lt"/>
        <a:ea typeface="+mn-ea"/>
        <a:cs typeface="+mn-cs"/>
        <a:sym typeface="Helvetica Light"/>
      </a:defRPr>
    </a:lvl7pPr>
    <a:lvl8pPr marL="0" marR="0" indent="1600200" algn="l" defTabSz="825500" rtl="0" fontAlgn="auto" latinLnBrk="0" hangingPunct="0">
      <a:lnSpc>
        <a:spcPct val="120000"/>
      </a:lnSpc>
      <a:spcBef>
        <a:spcPts val="0"/>
      </a:spcBef>
      <a:spcAft>
        <a:spcPts val="0"/>
      </a:spcAft>
      <a:buClrTx/>
      <a:buSzTx/>
      <a:buFontTx/>
      <a:buNone/>
      <a:tabLst/>
      <a:defRPr kumimoji="0" sz="3000" b="0" i="0" u="none" strike="noStrike" cap="none" spc="0" normalizeH="0" baseline="0">
        <a:ln>
          <a:noFill/>
        </a:ln>
        <a:solidFill>
          <a:srgbClr val="009193"/>
        </a:solidFill>
        <a:effectLst/>
        <a:uFillTx/>
        <a:latin typeface="+mn-lt"/>
        <a:ea typeface="+mn-ea"/>
        <a:cs typeface="+mn-cs"/>
        <a:sym typeface="Helvetica Light"/>
      </a:defRPr>
    </a:lvl8pPr>
    <a:lvl9pPr marL="0" marR="0" indent="1828800" algn="l" defTabSz="825500" rtl="0" fontAlgn="auto" latinLnBrk="0" hangingPunct="0">
      <a:lnSpc>
        <a:spcPct val="120000"/>
      </a:lnSpc>
      <a:spcBef>
        <a:spcPts val="0"/>
      </a:spcBef>
      <a:spcAft>
        <a:spcPts val="0"/>
      </a:spcAft>
      <a:buClrTx/>
      <a:buSzTx/>
      <a:buFontTx/>
      <a:buNone/>
      <a:tabLst/>
      <a:defRPr kumimoji="0" sz="3000" b="0" i="0" u="none" strike="noStrike" cap="none" spc="0" normalizeH="0" baseline="0">
        <a:ln>
          <a:noFill/>
        </a:ln>
        <a:solidFill>
          <a:srgbClr val="009193"/>
        </a:solidFill>
        <a:effectLst/>
        <a:uFillTx/>
        <a:latin typeface="+mn-lt"/>
        <a:ea typeface="+mn-ea"/>
        <a:cs typeface="+mn-cs"/>
        <a:sym typeface="Helvetica Light"/>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zzie, Christopher" initials="KC" lastIdx="2" clrIdx="0">
    <p:extLst>
      <p:ext uri="{19B8F6BF-5375-455C-9EA6-DF929625EA0E}">
        <p15:presenceInfo xmlns:p15="http://schemas.microsoft.com/office/powerpoint/2012/main" userId="S::ckizzie@enterprisecommunity.org::b6c29816-3f80-4169-a712-d63b8e6f425f" providerId="AD"/>
      </p:ext>
    </p:extLst>
  </p:cmAuthor>
  <p:cmAuthor id="2" name="Searfoss, Laura" initials="SL" lastIdx="14" clrIdx="1">
    <p:extLst>
      <p:ext uri="{19B8F6BF-5375-455C-9EA6-DF929625EA0E}">
        <p15:presenceInfo xmlns:p15="http://schemas.microsoft.com/office/powerpoint/2012/main" userId="S::lsearfoss@enterprisecommunity.org::3972d5a8-68b3-46ff-ae09-bee783e5d8b0" providerId="AD"/>
      </p:ext>
    </p:extLst>
  </p:cmAuthor>
  <p:cmAuthor id="3" name="Nicholas James Finio" initials="NF" lastIdx="3" clrIdx="2">
    <p:extLst>
      <p:ext uri="{19B8F6BF-5375-455C-9EA6-DF929625EA0E}">
        <p15:presenceInfo xmlns:p15="http://schemas.microsoft.com/office/powerpoint/2012/main" userId="S::nfinio_umd.edu#ext#@enterprisecommunity.onmicrosoft.com::995958de-ee36-406e-ac15-cd8e654a8f3a" providerId="AD"/>
      </p:ext>
    </p:extLst>
  </p:cmAuthor>
  <p:cmAuthor id="4" name="Jordan, Anne" initials="JA" lastIdx="14" clrIdx="3">
    <p:extLst>
      <p:ext uri="{19B8F6BF-5375-455C-9EA6-DF929625EA0E}">
        <p15:presenceInfo xmlns:p15="http://schemas.microsoft.com/office/powerpoint/2012/main" userId="S::ajordan@enterprisecommunity.org::bbeb7656-6755-4e7f-884b-2c562fbf0f82" providerId="AD"/>
      </p:ext>
    </p:extLst>
  </p:cmAuthor>
  <p:cmAuthor id="5" name="Huaman, David" initials="HD" lastIdx="1" clrIdx="4">
    <p:extLst>
      <p:ext uri="{19B8F6BF-5375-455C-9EA6-DF929625EA0E}">
        <p15:presenceInfo xmlns:p15="http://schemas.microsoft.com/office/powerpoint/2012/main" userId="S::dhuaman@enterprisecommunity.org::4eed7dad-b4b6-4ce3-9709-23f8620f646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2000B"/>
    <a:srgbClr val="4B92DB"/>
    <a:srgbClr val="2C627F"/>
    <a:srgbClr val="005A8B"/>
    <a:srgbClr val="E97F08"/>
    <a:srgbClr val="FFFFFF"/>
    <a:srgbClr val="F3ECE0"/>
    <a:srgbClr val="BD3632"/>
    <a:srgbClr val="0067A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67" autoAdjust="0"/>
    <p:restoredTop sz="84473" autoAdjust="0"/>
  </p:normalViewPr>
  <p:slideViewPr>
    <p:cSldViewPr snapToGrid="0">
      <p:cViewPr varScale="1">
        <p:scale>
          <a:sx n="70" d="100"/>
          <a:sy n="70" d="100"/>
        </p:scale>
        <p:origin x="570"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 name="Shape 1049"/>
          <p:cNvSpPr>
            <a:spLocks noGrp="1" noRot="1" noChangeAspect="1"/>
          </p:cNvSpPr>
          <p:nvPr>
            <p:ph type="sldImg"/>
          </p:nvPr>
        </p:nvSpPr>
        <p:spPr>
          <a:xfrm>
            <a:off x="473075" y="698500"/>
            <a:ext cx="6219825" cy="3498850"/>
          </a:xfrm>
          <a:prstGeom prst="rect">
            <a:avLst/>
          </a:prstGeom>
        </p:spPr>
        <p:txBody>
          <a:bodyPr lIns="92830" tIns="46415" rIns="92830" bIns="46415"/>
          <a:lstStyle/>
          <a:p>
            <a:endParaRPr/>
          </a:p>
        </p:txBody>
      </p:sp>
      <p:sp>
        <p:nvSpPr>
          <p:cNvPr id="1050" name="Shape 1050"/>
          <p:cNvSpPr>
            <a:spLocks noGrp="1"/>
          </p:cNvSpPr>
          <p:nvPr>
            <p:ph type="body" sz="quarter" idx="1"/>
          </p:nvPr>
        </p:nvSpPr>
        <p:spPr>
          <a:xfrm>
            <a:off x="955491" y="4431312"/>
            <a:ext cx="5255204" cy="4198085"/>
          </a:xfrm>
          <a:prstGeom prst="rect">
            <a:avLst/>
          </a:prstGeom>
        </p:spPr>
        <p:txBody>
          <a:bodyPr lIns="92830" tIns="46415" rIns="92830" bIns="46415"/>
          <a:lstStyle/>
          <a:p>
            <a:endParaRPr/>
          </a:p>
        </p:txBody>
      </p:sp>
    </p:spTree>
    <p:extLst>
      <p:ext uri="{BB962C8B-B14F-4D97-AF65-F5344CB8AC3E}">
        <p14:creationId xmlns:p14="http://schemas.microsoft.com/office/powerpoint/2010/main" val="788237488"/>
      </p:ext>
    </p:extLst>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000000"/>
              </a:solidFill>
              <a:latin typeface="Calibri"/>
              <a:cs typeface="Calibri"/>
            </a:endParaRPr>
          </a:p>
        </p:txBody>
      </p:sp>
    </p:spTree>
    <p:extLst>
      <p:ext uri="{BB962C8B-B14F-4D97-AF65-F5344CB8AC3E}">
        <p14:creationId xmlns:p14="http://schemas.microsoft.com/office/powerpoint/2010/main" val="39549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2582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3492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2574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cap="all"/>
          </a:p>
          <a:p>
            <a:endParaRPr lang="en-US" i="1" cap="all"/>
          </a:p>
        </p:txBody>
      </p:sp>
    </p:spTree>
    <p:extLst>
      <p:ext uri="{BB962C8B-B14F-4D97-AF65-F5344CB8AC3E}">
        <p14:creationId xmlns:p14="http://schemas.microsoft.com/office/powerpoint/2010/main" val="4155872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7005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a:t>*</a:t>
            </a:r>
            <a:r>
              <a:rPr lang="en-US" sz="2400" b="0">
                <a:solidFill>
                  <a:srgbClr val="000000"/>
                </a:solidFill>
                <a:latin typeface="Arial" panose="020B0604020202020204" pitchFamily="34" charset="0"/>
                <a:cs typeface="Arial" panose="020B0604020202020204" pitchFamily="34" charset="0"/>
              </a:rPr>
              <a:t>If tracts were ranked statewide, needs would be 'washed out' of certain areas</a:t>
            </a:r>
            <a:endParaRPr lang="en-US" sz="2400" b="0" i="1">
              <a:solidFill>
                <a:srgbClr val="000000"/>
              </a:solidFill>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716588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55871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a:solidFill>
                  <a:schemeClr val="tx2"/>
                </a:solidFill>
                <a:cs typeface="Arial"/>
              </a:rPr>
              <a:t>, </a:t>
            </a:r>
            <a:endParaRPr lang="en-US"/>
          </a:p>
        </p:txBody>
      </p:sp>
    </p:spTree>
    <p:extLst>
      <p:ext uri="{BB962C8B-B14F-4D97-AF65-F5344CB8AC3E}">
        <p14:creationId xmlns:p14="http://schemas.microsoft.com/office/powerpoint/2010/main" val="411337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a:solidFill>
                  <a:schemeClr val="tx2"/>
                </a:solidFill>
                <a:cs typeface="Arial"/>
              </a:rPr>
              <a:t>, </a:t>
            </a:r>
            <a:endParaRPr lang="en-US"/>
          </a:p>
        </p:txBody>
      </p:sp>
    </p:spTree>
    <p:extLst>
      <p:ext uri="{BB962C8B-B14F-4D97-AF65-F5344CB8AC3E}">
        <p14:creationId xmlns:p14="http://schemas.microsoft.com/office/powerpoint/2010/main" val="1332382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3700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a:latin typeface="Lucida Grande"/>
                <a:ea typeface="Lucida Grande"/>
                <a:cs typeface="Lucida Grande"/>
                <a:sym typeface="Lucida Grande"/>
              </a:rPr>
              <a:t>Not exactly a housing need, but potentially relevant context from the demographic overview for Baltimore: this region is where most of the R/ECAPs in the state are (22 out of 23)</a:t>
            </a:r>
            <a:endParaRPr lang="en-US"/>
          </a:p>
        </p:txBody>
      </p:sp>
    </p:spTree>
    <p:extLst>
      <p:ext uri="{BB962C8B-B14F-4D97-AF65-F5344CB8AC3E}">
        <p14:creationId xmlns:p14="http://schemas.microsoft.com/office/powerpoint/2010/main" val="3454289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61414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PT Title Slide">
    <p:spTree>
      <p:nvGrpSpPr>
        <p:cNvPr id="1" name=""/>
        <p:cNvGrpSpPr/>
        <p:nvPr/>
      </p:nvGrpSpPr>
      <p:grpSpPr>
        <a:xfrm>
          <a:off x="0" y="0"/>
          <a:ext cx="0" cy="0"/>
          <a:chOff x="0" y="0"/>
          <a:chExt cx="0" cy="0"/>
        </a:xfrm>
      </p:grpSpPr>
      <p:sp>
        <p:nvSpPr>
          <p:cNvPr id="181" name="Shape 181"/>
          <p:cNvSpPr>
            <a:spLocks noGrp="1"/>
          </p:cNvSpPr>
          <p:nvPr>
            <p:ph type="pic" idx="13" hasCustomPrompt="1"/>
          </p:nvPr>
        </p:nvSpPr>
        <p:spPr>
          <a:xfrm>
            <a:off x="0" y="0"/>
            <a:ext cx="24384098" cy="13716000"/>
          </a:xfrm>
          <a:prstGeom prst="rect">
            <a:avLst/>
          </a:prstGeom>
          <a:pattFill prst="pct5">
            <a:fgClr>
              <a:schemeClr val="accent1"/>
            </a:fgClr>
            <a:bgClr>
              <a:schemeClr val="tx2"/>
            </a:bgClr>
          </a:pattFill>
        </p:spPr>
        <p:txBody>
          <a:bodyPr lIns="91439" tIns="45719" rIns="91439" bIns="45719" anchor="t">
            <a:noAutofit/>
          </a:bodyPr>
          <a:lstStyle>
            <a:lvl1pPr>
              <a:defRPr/>
            </a:lvl1pPr>
          </a:lstStyle>
          <a:p>
            <a:r>
              <a:rPr lang="de-DE"/>
              <a:t>Drop Image </a:t>
            </a:r>
            <a:r>
              <a:rPr lang="de-DE" err="1"/>
              <a:t>here</a:t>
            </a:r>
            <a:endParaRPr/>
          </a:p>
        </p:txBody>
      </p:sp>
      <p:sp>
        <p:nvSpPr>
          <p:cNvPr id="6" name="Shape 29"/>
          <p:cNvSpPr/>
          <p:nvPr userDrawn="1"/>
        </p:nvSpPr>
        <p:spPr>
          <a:xfrm>
            <a:off x="23557445" y="12873122"/>
            <a:ext cx="211596" cy="5130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a:spcBef>
                <a:spcPts val="4500"/>
              </a:spcBef>
              <a:defRPr sz="2800">
                <a:solidFill>
                  <a:srgbClr val="797979"/>
                </a:solidFill>
              </a:defRPr>
            </a:pPr>
            <a:r>
              <a:rPr sz="2400" b="1" i="0">
                <a:solidFill>
                  <a:srgbClr val="005A8B"/>
                </a:solidFill>
                <a:latin typeface="Arial Black" charset="0"/>
                <a:ea typeface="Arial Black" charset="0"/>
                <a:cs typeface="Arial Black" charset="0"/>
              </a:rPr>
              <a: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4080" y="3598365"/>
            <a:ext cx="6329680" cy="1537719"/>
          </a:xfrm>
          <a:prstGeom prst="rect">
            <a:avLst/>
          </a:prstGeom>
        </p:spPr>
      </p:pic>
      <p:sp>
        <p:nvSpPr>
          <p:cNvPr id="10" name="Title 1"/>
          <p:cNvSpPr>
            <a:spLocks noGrp="1"/>
          </p:cNvSpPr>
          <p:nvPr>
            <p:ph type="title" hasCustomPrompt="1"/>
          </p:nvPr>
        </p:nvSpPr>
        <p:spPr>
          <a:xfrm>
            <a:off x="9784080" y="5433772"/>
            <a:ext cx="13773365" cy="2738717"/>
          </a:xfrm>
          <a:prstGeom prst="rect">
            <a:avLst/>
          </a:prstGeom>
          <a:noFill/>
          <a:ln>
            <a:noFill/>
          </a:ln>
        </p:spPr>
        <p:txBody>
          <a:bodyPr lIns="91440" anchor="ctr">
            <a:normAutofit/>
          </a:bodyPr>
          <a:lstStyle>
            <a:lvl1pPr marL="14288" indent="0" algn="l">
              <a:tabLst/>
              <a:defRPr sz="10000" b="1" i="0" spc="0" baseline="0">
                <a:solidFill>
                  <a:srgbClr val="FFFFFF"/>
                </a:solidFill>
                <a:latin typeface="Arial Black" charset="0"/>
                <a:ea typeface="Arial Black" charset="0"/>
                <a:cs typeface="Arial Black" charset="0"/>
              </a:defRPr>
            </a:lvl1pPr>
          </a:lstStyle>
          <a:p>
            <a:r>
              <a:rPr lang="en-US"/>
              <a:t>PPT TITLE </a:t>
            </a:r>
            <a:br>
              <a:rPr lang="en-US"/>
            </a:br>
            <a:r>
              <a:rPr lang="en-US"/>
              <a:t>GOES HERE</a:t>
            </a:r>
          </a:p>
        </p:txBody>
      </p:sp>
      <p:sp>
        <p:nvSpPr>
          <p:cNvPr id="11" name="Content Placeholder 2"/>
          <p:cNvSpPr>
            <a:spLocks noGrp="1"/>
          </p:cNvSpPr>
          <p:nvPr>
            <p:ph idx="1" hasCustomPrompt="1"/>
          </p:nvPr>
        </p:nvSpPr>
        <p:spPr>
          <a:xfrm>
            <a:off x="9784081" y="8470177"/>
            <a:ext cx="13773364" cy="804580"/>
          </a:xfrm>
          <a:prstGeom prst="rect">
            <a:avLst/>
          </a:prstGeom>
        </p:spPr>
        <p:txBody>
          <a:bodyPr>
            <a:normAutofit/>
          </a:bodyPr>
          <a:lstStyle>
            <a:lvl1pPr marL="0" indent="0">
              <a:spcBef>
                <a:spcPts val="0"/>
              </a:spcBef>
              <a:spcAft>
                <a:spcPts val="2700"/>
              </a:spcAft>
              <a:buSzPct val="90000"/>
              <a:buFontTx/>
              <a:buNone/>
              <a:tabLst/>
              <a:defRPr sz="2400" b="1" i="0" spc="300" baseline="0">
                <a:solidFill>
                  <a:srgbClr val="FFFFFF"/>
                </a:solidFill>
                <a:latin typeface="Arial" charset="0"/>
                <a:ea typeface="Arial" charset="0"/>
                <a:cs typeface="Arial" charset="0"/>
              </a:defRPr>
            </a:lvl1pPr>
            <a:lvl2pPr marL="685800" indent="-228600">
              <a:spcAft>
                <a:spcPts val="300"/>
              </a:spcAft>
              <a:buFont typeface=".AppleSystemUIFont" charset="-120"/>
              <a:buChar char="-"/>
              <a:defRPr b="0" i="0">
                <a:latin typeface="Museo Sans 300" charset="0"/>
                <a:ea typeface="Museo Sans 300" charset="0"/>
                <a:cs typeface="Museo Sans 300" charset="0"/>
              </a:defRPr>
            </a:lvl2pPr>
            <a:lvl3pPr marL="1095375" indent="-180975">
              <a:spcAft>
                <a:spcPts val="300"/>
              </a:spcAft>
              <a:tabLst/>
              <a:defRPr b="0" i="0">
                <a:latin typeface="Museo Sans 300" charset="0"/>
                <a:ea typeface="Museo Sans 300" charset="0"/>
                <a:cs typeface="Museo Sans 300" charset="0"/>
              </a:defRPr>
            </a:lvl3pPr>
            <a:lvl4pPr marL="1543050" indent="-171450">
              <a:spcAft>
                <a:spcPts val="300"/>
              </a:spcAft>
              <a:buFont typeface=".AppleSystemUIFont" charset="-120"/>
              <a:buChar char="-"/>
              <a:tabLst/>
              <a:defRPr b="0" i="0">
                <a:latin typeface="Museo Sans 300" charset="0"/>
                <a:ea typeface="Museo Sans 300" charset="0"/>
                <a:cs typeface="Museo Sans 300" charset="0"/>
              </a:defRPr>
            </a:lvl4pPr>
            <a:lvl5pPr marL="2005013" indent="-176213">
              <a:spcAft>
                <a:spcPts val="300"/>
              </a:spcAft>
              <a:buFont typeface="Arial" charset="0"/>
              <a:buChar char="•"/>
              <a:tabLst/>
              <a:defRPr b="0" i="0">
                <a:latin typeface="Museo Sans 300" charset="0"/>
                <a:ea typeface="Museo Sans 300" charset="0"/>
                <a:cs typeface="Museo Sans 300" charset="0"/>
              </a:defRPr>
            </a:lvl5pPr>
          </a:lstStyle>
          <a:p>
            <a:pPr lvl="0"/>
            <a:r>
              <a:rPr lang="en-US"/>
              <a:t>DATE GOES HERE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81" name="Shape 181"/>
          <p:cNvSpPr>
            <a:spLocks noGrp="1"/>
          </p:cNvSpPr>
          <p:nvPr>
            <p:ph type="pic" idx="13" hasCustomPrompt="1"/>
          </p:nvPr>
        </p:nvSpPr>
        <p:spPr>
          <a:xfrm>
            <a:off x="0" y="0"/>
            <a:ext cx="24384098" cy="13716000"/>
          </a:xfrm>
          <a:prstGeom prst="rect">
            <a:avLst/>
          </a:prstGeom>
          <a:pattFill prst="pct5">
            <a:fgClr>
              <a:schemeClr val="accent1"/>
            </a:fgClr>
            <a:bgClr>
              <a:schemeClr val="tx2"/>
            </a:bgClr>
          </a:pattFill>
        </p:spPr>
        <p:txBody>
          <a:bodyPr lIns="91439" tIns="45719" rIns="91439" bIns="45719" anchor="t">
            <a:noAutofit/>
          </a:bodyPr>
          <a:lstStyle>
            <a:lvl1pPr>
              <a:defRPr/>
            </a:lvl1pPr>
          </a:lstStyle>
          <a:p>
            <a:r>
              <a:rPr lang="de-DE"/>
              <a:t>Drop Image </a:t>
            </a:r>
            <a:r>
              <a:rPr lang="de-DE" err="1"/>
              <a:t>here</a:t>
            </a:r>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13920" y="4482285"/>
            <a:ext cx="6329680" cy="1537719"/>
          </a:xfrm>
          <a:prstGeom prst="rect">
            <a:avLst/>
          </a:prstGeom>
        </p:spPr>
      </p:pic>
      <p:sp>
        <p:nvSpPr>
          <p:cNvPr id="10" name="Title 1"/>
          <p:cNvSpPr>
            <a:spLocks noGrp="1"/>
          </p:cNvSpPr>
          <p:nvPr>
            <p:ph type="title" hasCustomPrompt="1"/>
          </p:nvPr>
        </p:nvSpPr>
        <p:spPr>
          <a:xfrm>
            <a:off x="12313920" y="6317692"/>
            <a:ext cx="11243525" cy="2738717"/>
          </a:xfrm>
          <a:prstGeom prst="rect">
            <a:avLst/>
          </a:prstGeom>
          <a:noFill/>
          <a:ln>
            <a:noFill/>
          </a:ln>
        </p:spPr>
        <p:txBody>
          <a:bodyPr lIns="91440" anchor="ctr">
            <a:normAutofit/>
          </a:bodyPr>
          <a:lstStyle>
            <a:lvl1pPr marL="14288" indent="0" algn="l">
              <a:tabLst/>
              <a:defRPr sz="10000" b="1" i="0" spc="0" baseline="0">
                <a:solidFill>
                  <a:srgbClr val="FFFFFF"/>
                </a:solidFill>
                <a:latin typeface="Arial Black" charset="0"/>
                <a:ea typeface="Arial Black" charset="0"/>
                <a:cs typeface="Arial Black" charset="0"/>
              </a:defRPr>
            </a:lvl1pPr>
          </a:lstStyle>
          <a:p>
            <a:r>
              <a:rPr lang="en-US"/>
              <a:t>THANK YOU!</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p:cNvSpPr/>
          <p:nvPr userDrawn="1"/>
        </p:nvSpPr>
        <p:spPr>
          <a:xfrm>
            <a:off x="1689101" y="4691718"/>
            <a:ext cx="2936184" cy="2879122"/>
          </a:xfrm>
          <a:prstGeom prst="rect">
            <a:avLst/>
          </a:prstGeom>
          <a:noFill/>
          <a:ln w="127000" cap="flat">
            <a:solidFill>
              <a:srgbClr val="E95C0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5" name="Rectangle 4"/>
          <p:cNvSpPr/>
          <p:nvPr userDrawn="1"/>
        </p:nvSpPr>
        <p:spPr>
          <a:xfrm>
            <a:off x="6289999" y="4691718"/>
            <a:ext cx="2936184" cy="2879122"/>
          </a:xfrm>
          <a:prstGeom prst="rect">
            <a:avLst/>
          </a:prstGeom>
          <a:noFill/>
          <a:ln w="127000" cap="flat">
            <a:solidFill>
              <a:srgbClr val="005A8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6" name="Rectangle 5"/>
          <p:cNvSpPr/>
          <p:nvPr userDrawn="1"/>
        </p:nvSpPr>
        <p:spPr>
          <a:xfrm>
            <a:off x="10890897" y="4691718"/>
            <a:ext cx="2936184" cy="2879122"/>
          </a:xfrm>
          <a:prstGeom prst="rect">
            <a:avLst/>
          </a:prstGeom>
          <a:noFill/>
          <a:ln w="127000" cap="flat">
            <a:solidFill>
              <a:srgbClr val="4B92D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7" name="Shape 4"/>
          <p:cNvSpPr>
            <a:spLocks noGrp="1"/>
          </p:cNvSpPr>
          <p:nvPr>
            <p:ph type="title" hasCustomPrompt="1"/>
          </p:nvPr>
        </p:nvSpPr>
        <p:spPr>
          <a:xfrm>
            <a:off x="1689100" y="1475175"/>
            <a:ext cx="21005800" cy="237259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hangingPunct="1"/>
            <a:r>
              <a:rPr lang="en-US" sz="9000" spc="0">
                <a:solidFill>
                  <a:srgbClr val="005A8B"/>
                </a:solidFill>
              </a:rPr>
              <a:t>MASTER ICONOGRAPHY </a:t>
            </a:r>
            <a:br>
              <a:rPr lang="en-US" sz="9000" spc="0">
                <a:solidFill>
                  <a:srgbClr val="005A8B"/>
                </a:solidFill>
              </a:rPr>
            </a:br>
            <a:r>
              <a:rPr lang="en-US" sz="9000" spc="0">
                <a:solidFill>
                  <a:srgbClr val="005A8B"/>
                </a:solidFill>
              </a:rPr>
              <a:t>&amp; GRAPHICS</a:t>
            </a:r>
          </a:p>
        </p:txBody>
      </p:sp>
      <p:sp>
        <p:nvSpPr>
          <p:cNvPr id="8" name="Rectangle 7"/>
          <p:cNvSpPr/>
          <p:nvPr userDrawn="1"/>
        </p:nvSpPr>
        <p:spPr>
          <a:xfrm>
            <a:off x="15491795" y="4691718"/>
            <a:ext cx="2884004" cy="2879122"/>
          </a:xfrm>
          <a:prstGeom prst="rect">
            <a:avLst/>
          </a:prstGeom>
          <a:noFill/>
          <a:ln w="127000" cap="flat">
            <a:solidFill>
              <a:srgbClr val="ECEDE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9813" y="9486136"/>
            <a:ext cx="1823922" cy="1188312"/>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324197" y="9494601"/>
            <a:ext cx="1219200" cy="12192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24835" y="9398290"/>
            <a:ext cx="1666512" cy="1276158"/>
          </a:xfrm>
          <a:prstGeom prst="rect">
            <a:avLst/>
          </a:prstGeom>
        </p:spPr>
      </p:pic>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396721" y="9411189"/>
            <a:ext cx="1590558" cy="1302612"/>
          </a:xfrm>
          <a:prstGeom prst="rect">
            <a:avLst/>
          </a:prstGeom>
        </p:spPr>
      </p:pic>
      <p:sp>
        <p:nvSpPr>
          <p:cNvPr id="13" name="Rectangle 12"/>
          <p:cNvSpPr/>
          <p:nvPr userDrawn="1"/>
        </p:nvSpPr>
        <p:spPr>
          <a:xfrm>
            <a:off x="20023551" y="4666211"/>
            <a:ext cx="2898371" cy="2898371"/>
          </a:xfrm>
          <a:prstGeom prst="rect">
            <a:avLst/>
          </a:prstGeom>
          <a:solidFill>
            <a:srgbClr val="ECEDEE"/>
          </a:solidFill>
          <a:ln w="12700" cap="flat">
            <a:noFill/>
            <a:miter lim="400000"/>
          </a:ln>
          <a:effectLst>
            <a:outerShdw blurRad="38100" dist="25400" dir="5400000" rotWithShape="0">
              <a:srgbClr val="ECEDEE">
                <a:alpha val="50196"/>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88991395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Full Width Text">
    <p:spTree>
      <p:nvGrpSpPr>
        <p:cNvPr id="1" name=""/>
        <p:cNvGrpSpPr/>
        <p:nvPr/>
      </p:nvGrpSpPr>
      <p:grpSpPr>
        <a:xfrm>
          <a:off x="0" y="0"/>
          <a:ext cx="0" cy="0"/>
          <a:chOff x="0" y="0"/>
          <a:chExt cx="0" cy="0"/>
        </a:xfrm>
      </p:grpSpPr>
      <p:sp>
        <p:nvSpPr>
          <p:cNvPr id="7" name="Rectangle 6"/>
          <p:cNvSpPr/>
          <p:nvPr userDrawn="1"/>
        </p:nvSpPr>
        <p:spPr>
          <a:xfrm>
            <a:off x="5" y="-3"/>
            <a:ext cx="24384004" cy="2066309"/>
          </a:xfrm>
          <a:prstGeom prst="rect">
            <a:avLst/>
          </a:prstGeom>
          <a:gradFill>
            <a:gsLst>
              <a:gs pos="25000">
                <a:srgbClr val="315492"/>
              </a:gs>
              <a:gs pos="75000">
                <a:srgbClr val="00A6E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46533" tIns="73267" rIns="146533" bIns="73267" rtlCol="0" anchor="ctr"/>
          <a:lstStyle/>
          <a:p>
            <a:pPr algn="ctr"/>
            <a:endParaRPr lang="en-US" sz="3800"/>
          </a:p>
        </p:txBody>
      </p:sp>
      <p:sp>
        <p:nvSpPr>
          <p:cNvPr id="2" name="Title 1"/>
          <p:cNvSpPr>
            <a:spLocks noGrp="1"/>
          </p:cNvSpPr>
          <p:nvPr>
            <p:ph type="title" hasCustomPrompt="1"/>
          </p:nvPr>
        </p:nvSpPr>
        <p:spPr>
          <a:xfrm>
            <a:off x="1219198" y="3200407"/>
            <a:ext cx="21945596" cy="1226451"/>
          </a:xfrm>
        </p:spPr>
        <p:txBody>
          <a:bodyPr>
            <a:normAutofit/>
          </a:bodyPr>
          <a:lstStyle>
            <a:lvl1pPr>
              <a:defRPr sz="7000">
                <a:solidFill>
                  <a:srgbClr val="2E578B"/>
                </a:solidFill>
                <a:latin typeface="+mj-lt"/>
              </a:defRPr>
            </a:lvl1pPr>
          </a:lstStyle>
          <a:p>
            <a:r>
              <a:rPr lang="en-US" dirty="0"/>
              <a:t>CLICK TO EDIT MASTER TITLE STYLE</a:t>
            </a:r>
          </a:p>
        </p:txBody>
      </p:sp>
      <p:sp>
        <p:nvSpPr>
          <p:cNvPr id="3" name="Content Placeholder 2"/>
          <p:cNvSpPr>
            <a:spLocks noGrp="1"/>
          </p:cNvSpPr>
          <p:nvPr>
            <p:ph idx="1"/>
          </p:nvPr>
        </p:nvSpPr>
        <p:spPr>
          <a:xfrm>
            <a:off x="1219200" y="4562068"/>
            <a:ext cx="21945600" cy="8163336"/>
          </a:xfrm>
        </p:spPr>
        <p:txBody>
          <a:bodyPr>
            <a:norm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xfrm>
            <a:off x="1219200" y="12954000"/>
            <a:ext cx="5689600" cy="488949"/>
          </a:xfrm>
          <a:ln/>
        </p:spPr>
        <p:txBody>
          <a:bodyPr/>
          <a:lstStyle>
            <a:lvl1pPr>
              <a:defRPr sz="1600">
                <a:solidFill>
                  <a:schemeClr val="bg1">
                    <a:lumMod val="50000"/>
                  </a:schemeClr>
                </a:solidFill>
                <a:latin typeface="Century Gothic" pitchFamily="34" charset="0"/>
              </a:defRPr>
            </a:lvl1pPr>
          </a:lstStyle>
          <a:p>
            <a:fld id="{1EB770E7-5040-4C6D-83C1-67168FDEDB40}" type="datetime1">
              <a:rPr lang="zh-CN" altLang="en-US" smtClean="0"/>
              <a:t>2021/7/19</a:t>
            </a:fld>
            <a:endParaRPr lang="en-US" altLang="zh-CN" dirty="0"/>
          </a:p>
        </p:txBody>
      </p:sp>
      <p:sp>
        <p:nvSpPr>
          <p:cNvPr id="5" name="Rectangle 5"/>
          <p:cNvSpPr>
            <a:spLocks noGrp="1" noChangeArrowheads="1"/>
          </p:cNvSpPr>
          <p:nvPr>
            <p:ph type="ftr" sz="quarter" idx="11"/>
          </p:nvPr>
        </p:nvSpPr>
        <p:spPr>
          <a:xfrm>
            <a:off x="8331200" y="12954000"/>
            <a:ext cx="7721600" cy="488949"/>
          </a:xfrm>
          <a:ln/>
        </p:spPr>
        <p:txBody>
          <a:bodyPr/>
          <a:lstStyle>
            <a:lvl1pPr>
              <a:defRPr sz="1600">
                <a:solidFill>
                  <a:schemeClr val="bg1">
                    <a:lumMod val="50000"/>
                  </a:schemeClr>
                </a:solidFill>
                <a:latin typeface="Century Gothic" pitchFamily="34" charset="0"/>
              </a:defRPr>
            </a:lvl1pPr>
          </a:lstStyle>
          <a:p>
            <a:r>
              <a:rPr lang="en-US" altLang="zh-CN" dirty="0"/>
              <a:t>www.smartgrowth.umd.edu</a:t>
            </a:r>
            <a:endParaRPr lang="zh-CN" altLang="en-US" dirty="0"/>
          </a:p>
        </p:txBody>
      </p:sp>
      <p:sp>
        <p:nvSpPr>
          <p:cNvPr id="6" name="Rectangle 6"/>
          <p:cNvSpPr>
            <a:spLocks noGrp="1" noChangeArrowheads="1"/>
          </p:cNvSpPr>
          <p:nvPr>
            <p:ph type="sldNum" sz="quarter" idx="12"/>
          </p:nvPr>
        </p:nvSpPr>
        <p:spPr>
          <a:xfrm>
            <a:off x="17475200" y="12954000"/>
            <a:ext cx="5689600" cy="488949"/>
          </a:xfrm>
          <a:ln/>
        </p:spPr>
        <p:txBody>
          <a:bodyPr/>
          <a:lstStyle>
            <a:lvl1pPr>
              <a:defRPr sz="1600">
                <a:solidFill>
                  <a:schemeClr val="bg1">
                    <a:lumMod val="50000"/>
                  </a:schemeClr>
                </a:solidFill>
                <a:latin typeface="Century Gothic" pitchFamily="34" charset="0"/>
              </a:defRPr>
            </a:lvl1pPr>
          </a:lstStyle>
          <a:p>
            <a:fld id="{9DB9C31B-1F91-452B-81D8-DDD137358BBE}" type="slidenum">
              <a:rPr lang="zh-CN" altLang="en-US" smtClean="0"/>
              <a:pPr/>
              <a:t>‹#›</a:t>
            </a:fld>
            <a:endParaRPr lang="en-US" altLang="zh-CN" dirty="0"/>
          </a:p>
        </p:txBody>
      </p:sp>
      <p:pic>
        <p:nvPicPr>
          <p:cNvPr id="8" name="Picture 7" descr="ncsg_knocked-out.jpg"/>
          <p:cNvPicPr>
            <a:picLocks noChangeAspect="1"/>
          </p:cNvPicPr>
          <p:nvPr userDrawn="1"/>
        </p:nvPicPr>
        <p:blipFill>
          <a:blip r:embed="rId2" cstate="print"/>
          <a:stretch>
            <a:fillRect/>
          </a:stretch>
        </p:blipFill>
        <p:spPr>
          <a:xfrm>
            <a:off x="181973" y="962075"/>
            <a:ext cx="2095502" cy="2103120"/>
          </a:xfrm>
          <a:prstGeom prst="rect">
            <a:avLst/>
          </a:prstGeom>
        </p:spPr>
      </p:pic>
    </p:spTree>
    <p:extLst>
      <p:ext uri="{BB962C8B-B14F-4D97-AF65-F5344CB8AC3E}">
        <p14:creationId xmlns:p14="http://schemas.microsoft.com/office/powerpoint/2010/main" val="337733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3738884"/>
            <a:ext cx="20726400" cy="4450077"/>
          </a:xfrm>
        </p:spPr>
        <p:txBody>
          <a:bodyPr>
            <a:normAutofit/>
            <a:scene3d>
              <a:camera prst="orthographicFront"/>
              <a:lightRig rig="threePt" dir="t"/>
            </a:scene3d>
            <a:sp3d extrusionH="57150">
              <a:bevelT w="38100" h="38100"/>
            </a:sp3d>
          </a:bodyPr>
          <a:lstStyle>
            <a:lvl1pPr>
              <a:defRPr>
                <a:solidFill>
                  <a:srgbClr val="345290"/>
                </a:solidFill>
                <a:effectLst>
                  <a:outerShdw blurRad="38100" dist="38100" dir="2700000" algn="tl">
                    <a:srgbClr val="000000">
                      <a:alpha val="43137"/>
                    </a:srgb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657600" y="8270240"/>
            <a:ext cx="17068800" cy="3007360"/>
          </a:xfrm>
        </p:spPr>
        <p:txBody>
          <a:bodyPr>
            <a:normAutofit/>
          </a:bodyPr>
          <a:lstStyle>
            <a:lvl1pPr marL="0" indent="0" algn="ctr">
              <a:buNone/>
              <a:defRPr>
                <a:solidFill>
                  <a:schemeClr val="tx1">
                    <a:lumMod val="65000"/>
                    <a:lumOff val="35000"/>
                  </a:schemeClr>
                </a:solidFill>
                <a:latin typeface="+mn-lt"/>
              </a:defRPr>
            </a:lvl1pPr>
            <a:lvl2pPr marL="732670" indent="0" algn="ctr">
              <a:buNone/>
              <a:defRPr/>
            </a:lvl2pPr>
            <a:lvl3pPr marL="1465344" indent="0" algn="ctr">
              <a:buNone/>
              <a:defRPr/>
            </a:lvl3pPr>
            <a:lvl4pPr marL="2198017" indent="0" algn="ctr">
              <a:buNone/>
              <a:defRPr/>
            </a:lvl4pPr>
            <a:lvl5pPr marL="2930690" indent="0" algn="ctr">
              <a:buNone/>
              <a:defRPr/>
            </a:lvl5pPr>
            <a:lvl6pPr marL="3663363" indent="0" algn="ctr">
              <a:buNone/>
              <a:defRPr/>
            </a:lvl6pPr>
            <a:lvl7pPr marL="4396034" indent="0" algn="ctr">
              <a:buNone/>
              <a:defRPr/>
            </a:lvl7pPr>
            <a:lvl8pPr marL="5128707" indent="0" algn="ctr">
              <a:buNone/>
              <a:defRPr/>
            </a:lvl8pPr>
            <a:lvl9pPr marL="5861377" indent="0" algn="ctr">
              <a:buNone/>
              <a:defRPr/>
            </a:lvl9pPr>
          </a:lstStyle>
          <a:p>
            <a:r>
              <a:rPr lang="en-US"/>
              <a:t>Click to edit Master subtitle style</a:t>
            </a:r>
            <a:endParaRPr lang="en-US" dirty="0"/>
          </a:p>
        </p:txBody>
      </p:sp>
      <p:sp>
        <p:nvSpPr>
          <p:cNvPr id="7" name="Rectangle 6"/>
          <p:cNvSpPr/>
          <p:nvPr userDrawn="1"/>
        </p:nvSpPr>
        <p:spPr>
          <a:xfrm>
            <a:off x="5" y="4"/>
            <a:ext cx="24384004" cy="1110344"/>
          </a:xfrm>
          <a:prstGeom prst="rect">
            <a:avLst/>
          </a:prstGeom>
          <a:gradFill>
            <a:gsLst>
              <a:gs pos="25000">
                <a:srgbClr val="315492"/>
              </a:gs>
              <a:gs pos="75000">
                <a:srgbClr val="00A6E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46533" tIns="73267" rIns="146533" bIns="73267" rtlCol="0" anchor="ctr"/>
          <a:lstStyle/>
          <a:p>
            <a:pPr algn="ctr"/>
            <a:endParaRPr lang="en-US" sz="3800"/>
          </a:p>
        </p:txBody>
      </p:sp>
      <p:pic>
        <p:nvPicPr>
          <p:cNvPr id="8" name="Picture 7" descr="logo_ncsg.png"/>
          <p:cNvPicPr>
            <a:picLocks noChangeAspect="1"/>
          </p:cNvPicPr>
          <p:nvPr userDrawn="1"/>
        </p:nvPicPr>
        <p:blipFill>
          <a:blip r:embed="rId2" cstate="print"/>
          <a:srcRect t="51900"/>
          <a:stretch>
            <a:fillRect/>
          </a:stretch>
        </p:blipFill>
        <p:spPr>
          <a:xfrm>
            <a:off x="181979" y="2156349"/>
            <a:ext cx="2026919" cy="843728"/>
          </a:xfrm>
          <a:prstGeom prst="rect">
            <a:avLst/>
          </a:prstGeom>
        </p:spPr>
      </p:pic>
      <p:pic>
        <p:nvPicPr>
          <p:cNvPr id="10" name="Picture 9" descr="ncsg_knocked-out.jpg"/>
          <p:cNvPicPr>
            <a:picLocks noChangeAspect="1"/>
          </p:cNvPicPr>
          <p:nvPr userDrawn="1"/>
        </p:nvPicPr>
        <p:blipFill>
          <a:blip r:embed="rId3" cstate="print"/>
          <a:stretch>
            <a:fillRect/>
          </a:stretch>
        </p:blipFill>
        <p:spPr>
          <a:xfrm>
            <a:off x="181973" y="1219"/>
            <a:ext cx="2095502" cy="2103120"/>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 y="11678532"/>
            <a:ext cx="24384000" cy="1954888"/>
          </a:xfrm>
          <a:prstGeom prst="rect">
            <a:avLst/>
          </a:prstGeom>
        </p:spPr>
      </p:pic>
    </p:spTree>
    <p:extLst>
      <p:ext uri="{BB962C8B-B14F-4D97-AF65-F5344CB8AC3E}">
        <p14:creationId xmlns:p14="http://schemas.microsoft.com/office/powerpoint/2010/main" val="1251015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Full Width Text">
    <p:spTree>
      <p:nvGrpSpPr>
        <p:cNvPr id="1" name=""/>
        <p:cNvGrpSpPr/>
        <p:nvPr/>
      </p:nvGrpSpPr>
      <p:grpSpPr>
        <a:xfrm>
          <a:off x="0" y="0"/>
          <a:ext cx="0" cy="0"/>
          <a:chOff x="0" y="0"/>
          <a:chExt cx="0" cy="0"/>
        </a:xfrm>
      </p:grpSpPr>
      <p:sp>
        <p:nvSpPr>
          <p:cNvPr id="7" name="Rectangle 6"/>
          <p:cNvSpPr/>
          <p:nvPr userDrawn="1"/>
        </p:nvSpPr>
        <p:spPr>
          <a:xfrm>
            <a:off x="5" y="-3"/>
            <a:ext cx="24384004" cy="2066309"/>
          </a:xfrm>
          <a:prstGeom prst="rect">
            <a:avLst/>
          </a:prstGeom>
          <a:gradFill>
            <a:gsLst>
              <a:gs pos="25000">
                <a:srgbClr val="315492"/>
              </a:gs>
              <a:gs pos="75000">
                <a:srgbClr val="00A6E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46533" tIns="73267" rIns="146533" bIns="73267" rtlCol="0" anchor="ctr"/>
          <a:lstStyle/>
          <a:p>
            <a:pPr algn="ctr"/>
            <a:endParaRPr lang="en-US" sz="3800"/>
          </a:p>
        </p:txBody>
      </p:sp>
      <p:sp>
        <p:nvSpPr>
          <p:cNvPr id="2" name="Title 1"/>
          <p:cNvSpPr>
            <a:spLocks noGrp="1"/>
          </p:cNvSpPr>
          <p:nvPr>
            <p:ph type="title" hasCustomPrompt="1"/>
          </p:nvPr>
        </p:nvSpPr>
        <p:spPr>
          <a:xfrm>
            <a:off x="1219198" y="3200407"/>
            <a:ext cx="21945596" cy="1226451"/>
          </a:xfrm>
        </p:spPr>
        <p:txBody>
          <a:bodyPr>
            <a:normAutofit/>
          </a:bodyPr>
          <a:lstStyle>
            <a:lvl1pPr>
              <a:defRPr sz="7000">
                <a:solidFill>
                  <a:srgbClr val="2E578B"/>
                </a:solidFill>
                <a:latin typeface="+mj-lt"/>
              </a:defRPr>
            </a:lvl1pPr>
          </a:lstStyle>
          <a:p>
            <a:r>
              <a:rPr lang="en-US" dirty="0"/>
              <a:t>CLICK TO EDIT MASTER TITLE STYLE</a:t>
            </a:r>
          </a:p>
        </p:txBody>
      </p:sp>
      <p:sp>
        <p:nvSpPr>
          <p:cNvPr id="3" name="Content Placeholder 2"/>
          <p:cNvSpPr>
            <a:spLocks noGrp="1"/>
          </p:cNvSpPr>
          <p:nvPr>
            <p:ph idx="1"/>
          </p:nvPr>
        </p:nvSpPr>
        <p:spPr>
          <a:xfrm>
            <a:off x="1219200" y="4562068"/>
            <a:ext cx="21945600" cy="8163336"/>
          </a:xfrm>
        </p:spPr>
        <p:txBody>
          <a:bodyPr>
            <a:norm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xfrm>
            <a:off x="1219200" y="12954000"/>
            <a:ext cx="5689600" cy="488949"/>
          </a:xfrm>
          <a:ln/>
        </p:spPr>
        <p:txBody>
          <a:bodyPr/>
          <a:lstStyle>
            <a:lvl1pPr>
              <a:defRPr sz="1600">
                <a:solidFill>
                  <a:schemeClr val="bg1">
                    <a:lumMod val="50000"/>
                  </a:schemeClr>
                </a:solidFill>
                <a:latin typeface="Century Gothic" pitchFamily="34" charset="0"/>
              </a:defRPr>
            </a:lvl1pPr>
          </a:lstStyle>
          <a:p>
            <a:fld id="{1EB770E7-5040-4C6D-83C1-67168FDEDB40}" type="datetime1">
              <a:rPr lang="zh-CN" altLang="en-US" smtClean="0"/>
              <a:t>2021/7/19</a:t>
            </a:fld>
            <a:endParaRPr lang="en-US" altLang="zh-CN" dirty="0"/>
          </a:p>
        </p:txBody>
      </p:sp>
      <p:sp>
        <p:nvSpPr>
          <p:cNvPr id="5" name="Rectangle 5"/>
          <p:cNvSpPr>
            <a:spLocks noGrp="1" noChangeArrowheads="1"/>
          </p:cNvSpPr>
          <p:nvPr>
            <p:ph type="ftr" sz="quarter" idx="11"/>
          </p:nvPr>
        </p:nvSpPr>
        <p:spPr>
          <a:xfrm>
            <a:off x="8331200" y="12954000"/>
            <a:ext cx="7721600" cy="488949"/>
          </a:xfrm>
          <a:ln/>
        </p:spPr>
        <p:txBody>
          <a:bodyPr/>
          <a:lstStyle>
            <a:lvl1pPr>
              <a:defRPr sz="1600">
                <a:solidFill>
                  <a:schemeClr val="bg1">
                    <a:lumMod val="50000"/>
                  </a:schemeClr>
                </a:solidFill>
                <a:latin typeface="Century Gothic" pitchFamily="34" charset="0"/>
              </a:defRPr>
            </a:lvl1pPr>
          </a:lstStyle>
          <a:p>
            <a:r>
              <a:rPr lang="en-US" altLang="zh-CN" dirty="0"/>
              <a:t>www.smartgrowth.umd.edu</a:t>
            </a:r>
            <a:endParaRPr lang="zh-CN" altLang="en-US" dirty="0"/>
          </a:p>
        </p:txBody>
      </p:sp>
      <p:sp>
        <p:nvSpPr>
          <p:cNvPr id="6" name="Rectangle 6"/>
          <p:cNvSpPr>
            <a:spLocks noGrp="1" noChangeArrowheads="1"/>
          </p:cNvSpPr>
          <p:nvPr>
            <p:ph type="sldNum" sz="quarter" idx="12"/>
          </p:nvPr>
        </p:nvSpPr>
        <p:spPr>
          <a:xfrm>
            <a:off x="17475200" y="12954000"/>
            <a:ext cx="5689600" cy="488949"/>
          </a:xfrm>
          <a:ln/>
        </p:spPr>
        <p:txBody>
          <a:bodyPr/>
          <a:lstStyle>
            <a:lvl1pPr>
              <a:defRPr sz="1600">
                <a:solidFill>
                  <a:schemeClr val="bg1">
                    <a:lumMod val="50000"/>
                  </a:schemeClr>
                </a:solidFill>
                <a:latin typeface="Century Gothic" pitchFamily="34" charset="0"/>
              </a:defRPr>
            </a:lvl1pPr>
          </a:lstStyle>
          <a:p>
            <a:fld id="{9DB9C31B-1F91-452B-81D8-DDD137358BBE}" type="slidenum">
              <a:rPr lang="zh-CN" altLang="en-US" smtClean="0"/>
              <a:pPr/>
              <a:t>‹#›</a:t>
            </a:fld>
            <a:endParaRPr lang="en-US" altLang="zh-CN" dirty="0"/>
          </a:p>
        </p:txBody>
      </p:sp>
      <p:pic>
        <p:nvPicPr>
          <p:cNvPr id="8" name="Picture 7" descr="ncsg_knocked-out.jpg"/>
          <p:cNvPicPr>
            <a:picLocks noChangeAspect="1"/>
          </p:cNvPicPr>
          <p:nvPr userDrawn="1"/>
        </p:nvPicPr>
        <p:blipFill>
          <a:blip r:embed="rId2" cstate="print"/>
          <a:stretch>
            <a:fillRect/>
          </a:stretch>
        </p:blipFill>
        <p:spPr>
          <a:xfrm>
            <a:off x="181973" y="962075"/>
            <a:ext cx="2095502" cy="2103120"/>
          </a:xfrm>
          <a:prstGeom prst="rect">
            <a:avLst/>
          </a:prstGeom>
        </p:spPr>
      </p:pic>
    </p:spTree>
    <p:extLst>
      <p:ext uri="{BB962C8B-B14F-4D97-AF65-F5344CB8AC3E}">
        <p14:creationId xmlns:p14="http://schemas.microsoft.com/office/powerpoint/2010/main" val="1049228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Column Text with Landscape Image">
    <p:spTree>
      <p:nvGrpSpPr>
        <p:cNvPr id="1" name=""/>
        <p:cNvGrpSpPr/>
        <p:nvPr/>
      </p:nvGrpSpPr>
      <p:grpSpPr>
        <a:xfrm>
          <a:off x="0" y="0"/>
          <a:ext cx="0" cy="0"/>
          <a:chOff x="0" y="0"/>
          <a:chExt cx="0" cy="0"/>
        </a:xfrm>
      </p:grpSpPr>
      <p:sp>
        <p:nvSpPr>
          <p:cNvPr id="7" name="Rectangle 6"/>
          <p:cNvSpPr/>
          <p:nvPr userDrawn="1"/>
        </p:nvSpPr>
        <p:spPr>
          <a:xfrm>
            <a:off x="5" y="-3"/>
            <a:ext cx="24384004" cy="2066309"/>
          </a:xfrm>
          <a:prstGeom prst="rect">
            <a:avLst/>
          </a:prstGeom>
          <a:gradFill>
            <a:gsLst>
              <a:gs pos="25000">
                <a:srgbClr val="315492"/>
              </a:gs>
              <a:gs pos="75000">
                <a:srgbClr val="00A6E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46533" tIns="73267" rIns="146533" bIns="73267" rtlCol="0" anchor="ctr"/>
          <a:lstStyle/>
          <a:p>
            <a:pPr algn="ctr"/>
            <a:endParaRPr lang="en-US" sz="3800"/>
          </a:p>
        </p:txBody>
      </p:sp>
      <p:sp>
        <p:nvSpPr>
          <p:cNvPr id="2" name="Title 1"/>
          <p:cNvSpPr>
            <a:spLocks noGrp="1"/>
          </p:cNvSpPr>
          <p:nvPr>
            <p:ph type="title" hasCustomPrompt="1"/>
          </p:nvPr>
        </p:nvSpPr>
        <p:spPr>
          <a:xfrm>
            <a:off x="1219198" y="3200407"/>
            <a:ext cx="21945596" cy="1226451"/>
          </a:xfrm>
        </p:spPr>
        <p:txBody>
          <a:bodyPr>
            <a:normAutofit/>
          </a:bodyPr>
          <a:lstStyle>
            <a:lvl1pPr>
              <a:defRPr sz="7000">
                <a:solidFill>
                  <a:srgbClr val="2E578B"/>
                </a:solidFill>
                <a:latin typeface="+mj-lt"/>
              </a:defRPr>
            </a:lvl1pPr>
          </a:lstStyle>
          <a:p>
            <a:r>
              <a:rPr lang="en-US" dirty="0"/>
              <a:t>CLICK TO EDIT MASTER TITLE STYLE</a:t>
            </a:r>
          </a:p>
        </p:txBody>
      </p:sp>
      <p:sp>
        <p:nvSpPr>
          <p:cNvPr id="3" name="Content Placeholder 2"/>
          <p:cNvSpPr>
            <a:spLocks noGrp="1"/>
          </p:cNvSpPr>
          <p:nvPr>
            <p:ph idx="1"/>
          </p:nvPr>
        </p:nvSpPr>
        <p:spPr>
          <a:xfrm>
            <a:off x="1219200" y="4562070"/>
            <a:ext cx="21945600" cy="4727077"/>
          </a:xfrm>
        </p:spPr>
        <p:txBody>
          <a:bodyPr numCol="2">
            <a:norm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xfrm>
            <a:off x="1219200" y="12954000"/>
            <a:ext cx="5689600" cy="488949"/>
          </a:xfrm>
          <a:ln/>
        </p:spPr>
        <p:txBody>
          <a:bodyPr/>
          <a:lstStyle>
            <a:lvl1pPr>
              <a:defRPr sz="1600">
                <a:solidFill>
                  <a:schemeClr val="bg1">
                    <a:lumMod val="50000"/>
                  </a:schemeClr>
                </a:solidFill>
                <a:latin typeface="Century Gothic" pitchFamily="34" charset="0"/>
              </a:defRPr>
            </a:lvl1pPr>
          </a:lstStyle>
          <a:p>
            <a:fld id="{62F25BD0-99B7-461B-B740-0A6032441DCE}" type="datetime1">
              <a:rPr lang="zh-CN" altLang="en-US" smtClean="0"/>
              <a:t>2021/7/19</a:t>
            </a:fld>
            <a:endParaRPr lang="en-US" altLang="zh-CN" dirty="0"/>
          </a:p>
        </p:txBody>
      </p:sp>
      <p:sp>
        <p:nvSpPr>
          <p:cNvPr id="5" name="Rectangle 5"/>
          <p:cNvSpPr>
            <a:spLocks noGrp="1" noChangeArrowheads="1"/>
          </p:cNvSpPr>
          <p:nvPr>
            <p:ph type="ftr" sz="quarter" idx="11"/>
          </p:nvPr>
        </p:nvSpPr>
        <p:spPr>
          <a:xfrm>
            <a:off x="8331200" y="12954000"/>
            <a:ext cx="7721600" cy="488949"/>
          </a:xfrm>
          <a:ln/>
        </p:spPr>
        <p:txBody>
          <a:bodyPr/>
          <a:lstStyle>
            <a:lvl1pPr>
              <a:defRPr sz="1600">
                <a:solidFill>
                  <a:schemeClr val="bg1">
                    <a:lumMod val="50000"/>
                  </a:schemeClr>
                </a:solidFill>
                <a:latin typeface="Century Gothic" pitchFamily="34" charset="0"/>
              </a:defRPr>
            </a:lvl1pPr>
          </a:lstStyle>
          <a:p>
            <a:r>
              <a:rPr lang="en-US" altLang="zh-CN" dirty="0"/>
              <a:t>www.smartgrowth.umd.edu</a:t>
            </a:r>
            <a:endParaRPr lang="zh-CN" altLang="en-US" dirty="0"/>
          </a:p>
        </p:txBody>
      </p:sp>
      <p:sp>
        <p:nvSpPr>
          <p:cNvPr id="6" name="Rectangle 6"/>
          <p:cNvSpPr>
            <a:spLocks noGrp="1" noChangeArrowheads="1"/>
          </p:cNvSpPr>
          <p:nvPr>
            <p:ph type="sldNum" sz="quarter" idx="12"/>
          </p:nvPr>
        </p:nvSpPr>
        <p:spPr>
          <a:xfrm>
            <a:off x="17475200" y="12954000"/>
            <a:ext cx="5689600" cy="488949"/>
          </a:xfrm>
          <a:ln/>
        </p:spPr>
        <p:txBody>
          <a:bodyPr/>
          <a:lstStyle>
            <a:lvl1pPr>
              <a:defRPr sz="1600">
                <a:solidFill>
                  <a:schemeClr val="bg1">
                    <a:lumMod val="50000"/>
                  </a:schemeClr>
                </a:solidFill>
                <a:latin typeface="Century Gothic" pitchFamily="34" charset="0"/>
              </a:defRPr>
            </a:lvl1pPr>
          </a:lstStyle>
          <a:p>
            <a:fld id="{9DB9C31B-1F91-452B-81D8-DDD137358BBE}" type="slidenum">
              <a:rPr lang="zh-CN" altLang="en-US" smtClean="0"/>
              <a:pPr/>
              <a:t>‹#›</a:t>
            </a:fld>
            <a:endParaRPr lang="en-US" altLang="zh-CN" dirty="0"/>
          </a:p>
        </p:txBody>
      </p:sp>
      <p:pic>
        <p:nvPicPr>
          <p:cNvPr id="8" name="Picture 7" descr="ncsg_knocked-out.jpg"/>
          <p:cNvPicPr>
            <a:picLocks noChangeAspect="1"/>
          </p:cNvPicPr>
          <p:nvPr userDrawn="1"/>
        </p:nvPicPr>
        <p:blipFill>
          <a:blip r:embed="rId2" cstate="print"/>
          <a:stretch>
            <a:fillRect/>
          </a:stretch>
        </p:blipFill>
        <p:spPr>
          <a:xfrm>
            <a:off x="181973" y="962075"/>
            <a:ext cx="2095502" cy="2103120"/>
          </a:xfrm>
          <a:prstGeom prst="rect">
            <a:avLst/>
          </a:prstGeom>
        </p:spPr>
      </p:pic>
      <p:sp>
        <p:nvSpPr>
          <p:cNvPr id="13" name="Picture Placeholder 12">
            <a:extLst>
              <a:ext uri="{FF2B5EF4-FFF2-40B4-BE49-F238E27FC236}">
                <a16:creationId xmlns:a16="http://schemas.microsoft.com/office/drawing/2014/main" id="{0AAF6BED-3AB0-4B55-B6EB-F0F038FCA1B6}"/>
              </a:ext>
            </a:extLst>
          </p:cNvPr>
          <p:cNvSpPr>
            <a:spLocks noGrp="1"/>
          </p:cNvSpPr>
          <p:nvPr>
            <p:ph type="pic" sz="quarter" idx="13" hasCustomPrompt="1"/>
          </p:nvPr>
        </p:nvSpPr>
        <p:spPr>
          <a:xfrm>
            <a:off x="0" y="9580036"/>
            <a:ext cx="24384000" cy="4135965"/>
          </a:xfrm>
          <a:effectLst>
            <a:outerShdw blurRad="50800" dist="38100" dir="2700000" algn="tl" rotWithShape="0">
              <a:prstClr val="black">
                <a:alpha val="40000"/>
              </a:prstClr>
            </a:outerShdw>
          </a:effectLst>
        </p:spPr>
        <p:txBody>
          <a:bodyPr anchor="ctr"/>
          <a:lstStyle>
            <a:lvl1pPr marL="0" indent="0" algn="ctr">
              <a:buNone/>
              <a:defRPr/>
            </a:lvl1pPr>
          </a:lstStyle>
          <a:p>
            <a:r>
              <a:rPr lang="en-US" dirty="0"/>
              <a:t>Landscape Picture</a:t>
            </a:r>
          </a:p>
        </p:txBody>
      </p:sp>
    </p:spTree>
    <p:extLst>
      <p:ext uri="{BB962C8B-B14F-4D97-AF65-F5344CB8AC3E}">
        <p14:creationId xmlns:p14="http://schemas.microsoft.com/office/powerpoint/2010/main" val="2055738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Two Pictures">
    <p:spTree>
      <p:nvGrpSpPr>
        <p:cNvPr id="1" name=""/>
        <p:cNvGrpSpPr/>
        <p:nvPr/>
      </p:nvGrpSpPr>
      <p:grpSpPr>
        <a:xfrm>
          <a:off x="0" y="0"/>
          <a:ext cx="0" cy="0"/>
          <a:chOff x="0" y="0"/>
          <a:chExt cx="0" cy="0"/>
        </a:xfrm>
      </p:grpSpPr>
      <p:sp>
        <p:nvSpPr>
          <p:cNvPr id="7" name="Rectangle 6"/>
          <p:cNvSpPr/>
          <p:nvPr userDrawn="1"/>
        </p:nvSpPr>
        <p:spPr>
          <a:xfrm>
            <a:off x="5" y="-3"/>
            <a:ext cx="24384004" cy="2066309"/>
          </a:xfrm>
          <a:prstGeom prst="rect">
            <a:avLst/>
          </a:prstGeom>
          <a:gradFill>
            <a:gsLst>
              <a:gs pos="25000">
                <a:srgbClr val="315492"/>
              </a:gs>
              <a:gs pos="75000">
                <a:srgbClr val="00A6E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46533" tIns="73267" rIns="146533" bIns="73267" rtlCol="0" anchor="ctr"/>
          <a:lstStyle/>
          <a:p>
            <a:pPr algn="ctr"/>
            <a:endParaRPr lang="en-US" sz="3800"/>
          </a:p>
        </p:txBody>
      </p:sp>
      <p:sp>
        <p:nvSpPr>
          <p:cNvPr id="2" name="Title 1"/>
          <p:cNvSpPr>
            <a:spLocks noGrp="1"/>
          </p:cNvSpPr>
          <p:nvPr>
            <p:ph type="title" hasCustomPrompt="1"/>
          </p:nvPr>
        </p:nvSpPr>
        <p:spPr>
          <a:xfrm>
            <a:off x="1219198" y="3200407"/>
            <a:ext cx="21945596" cy="1226451"/>
          </a:xfrm>
        </p:spPr>
        <p:txBody>
          <a:bodyPr>
            <a:normAutofit/>
          </a:bodyPr>
          <a:lstStyle>
            <a:lvl1pPr>
              <a:defRPr sz="7000">
                <a:solidFill>
                  <a:srgbClr val="2E578B"/>
                </a:solidFill>
                <a:latin typeface="+mj-lt"/>
              </a:defRPr>
            </a:lvl1pPr>
          </a:lstStyle>
          <a:p>
            <a:r>
              <a:rPr lang="en-US" dirty="0"/>
              <a:t>CLICK TO EDIT MASTER TITLE STYLE</a:t>
            </a:r>
          </a:p>
        </p:txBody>
      </p:sp>
      <p:sp>
        <p:nvSpPr>
          <p:cNvPr id="4" name="Rectangle 4"/>
          <p:cNvSpPr>
            <a:spLocks noGrp="1" noChangeArrowheads="1"/>
          </p:cNvSpPr>
          <p:nvPr>
            <p:ph type="dt" sz="half" idx="10"/>
          </p:nvPr>
        </p:nvSpPr>
        <p:spPr>
          <a:xfrm>
            <a:off x="1219200" y="12954000"/>
            <a:ext cx="5689600" cy="488949"/>
          </a:xfrm>
          <a:ln/>
        </p:spPr>
        <p:txBody>
          <a:bodyPr/>
          <a:lstStyle>
            <a:lvl1pPr>
              <a:defRPr sz="1600">
                <a:solidFill>
                  <a:schemeClr val="bg1">
                    <a:lumMod val="50000"/>
                  </a:schemeClr>
                </a:solidFill>
                <a:latin typeface="Century Gothic" pitchFamily="34" charset="0"/>
              </a:defRPr>
            </a:lvl1pPr>
          </a:lstStyle>
          <a:p>
            <a:fld id="{6A205276-F551-4335-AA8C-07C6237C859A}" type="datetime1">
              <a:rPr lang="zh-CN" altLang="en-US" smtClean="0"/>
              <a:t>2021/7/19</a:t>
            </a:fld>
            <a:endParaRPr lang="en-US" altLang="zh-CN" dirty="0"/>
          </a:p>
        </p:txBody>
      </p:sp>
      <p:sp>
        <p:nvSpPr>
          <p:cNvPr id="5" name="Rectangle 5"/>
          <p:cNvSpPr>
            <a:spLocks noGrp="1" noChangeArrowheads="1"/>
          </p:cNvSpPr>
          <p:nvPr>
            <p:ph type="ftr" sz="quarter" idx="11"/>
          </p:nvPr>
        </p:nvSpPr>
        <p:spPr>
          <a:xfrm>
            <a:off x="8331200" y="12954000"/>
            <a:ext cx="7721600" cy="488949"/>
          </a:xfrm>
          <a:ln/>
        </p:spPr>
        <p:txBody>
          <a:bodyPr/>
          <a:lstStyle>
            <a:lvl1pPr>
              <a:defRPr sz="1600">
                <a:solidFill>
                  <a:schemeClr val="bg1">
                    <a:lumMod val="50000"/>
                  </a:schemeClr>
                </a:solidFill>
                <a:latin typeface="Century Gothic" pitchFamily="34" charset="0"/>
              </a:defRPr>
            </a:lvl1pPr>
          </a:lstStyle>
          <a:p>
            <a:r>
              <a:rPr lang="en-US" altLang="zh-CN" dirty="0"/>
              <a:t>www.smartgrowth.umd.edu</a:t>
            </a:r>
            <a:endParaRPr lang="zh-CN" altLang="en-US" dirty="0"/>
          </a:p>
        </p:txBody>
      </p:sp>
      <p:sp>
        <p:nvSpPr>
          <p:cNvPr id="6" name="Rectangle 6"/>
          <p:cNvSpPr>
            <a:spLocks noGrp="1" noChangeArrowheads="1"/>
          </p:cNvSpPr>
          <p:nvPr>
            <p:ph type="sldNum" sz="quarter" idx="12"/>
          </p:nvPr>
        </p:nvSpPr>
        <p:spPr>
          <a:xfrm>
            <a:off x="17475200" y="12954000"/>
            <a:ext cx="5689600" cy="488949"/>
          </a:xfrm>
          <a:ln/>
        </p:spPr>
        <p:txBody>
          <a:bodyPr/>
          <a:lstStyle>
            <a:lvl1pPr>
              <a:defRPr sz="1600">
                <a:solidFill>
                  <a:schemeClr val="bg1">
                    <a:lumMod val="50000"/>
                  </a:schemeClr>
                </a:solidFill>
                <a:latin typeface="Century Gothic" pitchFamily="34" charset="0"/>
              </a:defRPr>
            </a:lvl1pPr>
          </a:lstStyle>
          <a:p>
            <a:fld id="{9DB9C31B-1F91-452B-81D8-DDD137358BBE}" type="slidenum">
              <a:rPr lang="zh-CN" altLang="en-US" smtClean="0"/>
              <a:pPr/>
              <a:t>‹#›</a:t>
            </a:fld>
            <a:endParaRPr lang="en-US" altLang="zh-CN" dirty="0"/>
          </a:p>
        </p:txBody>
      </p:sp>
      <p:pic>
        <p:nvPicPr>
          <p:cNvPr id="8" name="Picture 7" descr="ncsg_knocked-out.jpg"/>
          <p:cNvPicPr>
            <a:picLocks noChangeAspect="1"/>
          </p:cNvPicPr>
          <p:nvPr userDrawn="1"/>
        </p:nvPicPr>
        <p:blipFill>
          <a:blip r:embed="rId2" cstate="print"/>
          <a:stretch>
            <a:fillRect/>
          </a:stretch>
        </p:blipFill>
        <p:spPr>
          <a:xfrm>
            <a:off x="181973" y="962075"/>
            <a:ext cx="2095502" cy="2103120"/>
          </a:xfrm>
          <a:prstGeom prst="rect">
            <a:avLst/>
          </a:prstGeom>
        </p:spPr>
      </p:pic>
      <p:sp>
        <p:nvSpPr>
          <p:cNvPr id="10" name="Picture Placeholder 9">
            <a:extLst>
              <a:ext uri="{FF2B5EF4-FFF2-40B4-BE49-F238E27FC236}">
                <a16:creationId xmlns:a16="http://schemas.microsoft.com/office/drawing/2014/main" id="{36F4826A-1632-46B1-9BC7-251C89A2A267}"/>
              </a:ext>
            </a:extLst>
          </p:cNvPr>
          <p:cNvSpPr>
            <a:spLocks noGrp="1"/>
          </p:cNvSpPr>
          <p:nvPr>
            <p:ph type="pic" sz="quarter" idx="13"/>
          </p:nvPr>
        </p:nvSpPr>
        <p:spPr>
          <a:xfrm>
            <a:off x="1219196" y="5325535"/>
            <a:ext cx="10701874" cy="6735837"/>
          </a:xfrm>
          <a:effectLst>
            <a:outerShdw blurRad="50800" dist="38100" dir="2700000" algn="tl" rotWithShape="0">
              <a:prstClr val="black">
                <a:alpha val="40000"/>
              </a:prstClr>
            </a:outerShdw>
          </a:effectLst>
        </p:spPr>
        <p:txBody>
          <a:bodyPr anchor="ctr"/>
          <a:lstStyle>
            <a:lvl1pPr marL="0" indent="0" algn="ctr">
              <a:buNone/>
              <a:defRPr/>
            </a:lvl1pPr>
          </a:lstStyle>
          <a:p>
            <a:r>
              <a:rPr lang="en-US"/>
              <a:t>Click icon to add picture</a:t>
            </a:r>
            <a:endParaRPr lang="en-US" dirty="0"/>
          </a:p>
        </p:txBody>
      </p:sp>
      <p:sp>
        <p:nvSpPr>
          <p:cNvPr id="11" name="Picture Placeholder 9">
            <a:extLst>
              <a:ext uri="{FF2B5EF4-FFF2-40B4-BE49-F238E27FC236}">
                <a16:creationId xmlns:a16="http://schemas.microsoft.com/office/drawing/2014/main" id="{3BC8474F-5C67-4F61-B794-B4DB03096D4B}"/>
              </a:ext>
            </a:extLst>
          </p:cNvPr>
          <p:cNvSpPr>
            <a:spLocks noGrp="1"/>
          </p:cNvSpPr>
          <p:nvPr>
            <p:ph type="pic" sz="quarter" idx="14"/>
          </p:nvPr>
        </p:nvSpPr>
        <p:spPr>
          <a:xfrm>
            <a:off x="12443566" y="5319487"/>
            <a:ext cx="10701874" cy="6735837"/>
          </a:xfrm>
          <a:effectLst>
            <a:outerShdw blurRad="50800" dist="38100" dir="2700000" algn="tl" rotWithShape="0">
              <a:prstClr val="black">
                <a:alpha val="40000"/>
              </a:prstClr>
            </a:outerShdw>
          </a:effectLst>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4018894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Halfpage Text with Picture">
    <p:spTree>
      <p:nvGrpSpPr>
        <p:cNvPr id="1" name=""/>
        <p:cNvGrpSpPr/>
        <p:nvPr/>
      </p:nvGrpSpPr>
      <p:grpSpPr>
        <a:xfrm>
          <a:off x="0" y="0"/>
          <a:ext cx="0" cy="0"/>
          <a:chOff x="0" y="0"/>
          <a:chExt cx="0" cy="0"/>
        </a:xfrm>
      </p:grpSpPr>
      <p:sp>
        <p:nvSpPr>
          <p:cNvPr id="7" name="Rectangle 6"/>
          <p:cNvSpPr/>
          <p:nvPr userDrawn="1"/>
        </p:nvSpPr>
        <p:spPr>
          <a:xfrm>
            <a:off x="5" y="-3"/>
            <a:ext cx="24384004" cy="2066309"/>
          </a:xfrm>
          <a:prstGeom prst="rect">
            <a:avLst/>
          </a:prstGeom>
          <a:gradFill>
            <a:gsLst>
              <a:gs pos="25000">
                <a:srgbClr val="315492"/>
              </a:gs>
              <a:gs pos="75000">
                <a:srgbClr val="00A6E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46533" tIns="73267" rIns="146533" bIns="73267" rtlCol="0" anchor="ctr"/>
          <a:lstStyle/>
          <a:p>
            <a:pPr algn="ctr"/>
            <a:endParaRPr lang="en-US" sz="3800"/>
          </a:p>
        </p:txBody>
      </p:sp>
      <p:sp>
        <p:nvSpPr>
          <p:cNvPr id="2" name="Title 1"/>
          <p:cNvSpPr>
            <a:spLocks noGrp="1"/>
          </p:cNvSpPr>
          <p:nvPr>
            <p:ph type="title" hasCustomPrompt="1"/>
          </p:nvPr>
        </p:nvSpPr>
        <p:spPr>
          <a:xfrm>
            <a:off x="1219198" y="3200407"/>
            <a:ext cx="21945596" cy="1226451"/>
          </a:xfrm>
        </p:spPr>
        <p:txBody>
          <a:bodyPr>
            <a:normAutofit/>
          </a:bodyPr>
          <a:lstStyle>
            <a:lvl1pPr>
              <a:defRPr sz="7000">
                <a:solidFill>
                  <a:srgbClr val="2E578B"/>
                </a:solidFill>
                <a:latin typeface="+mj-lt"/>
              </a:defRPr>
            </a:lvl1pPr>
          </a:lstStyle>
          <a:p>
            <a:r>
              <a:rPr lang="en-US" dirty="0"/>
              <a:t>CLICK TO EDIT MASTER TITLE STYLE</a:t>
            </a:r>
          </a:p>
        </p:txBody>
      </p:sp>
      <p:sp>
        <p:nvSpPr>
          <p:cNvPr id="4" name="Rectangle 4"/>
          <p:cNvSpPr>
            <a:spLocks noGrp="1" noChangeArrowheads="1"/>
          </p:cNvSpPr>
          <p:nvPr>
            <p:ph type="dt" sz="half" idx="10"/>
          </p:nvPr>
        </p:nvSpPr>
        <p:spPr>
          <a:xfrm>
            <a:off x="1219200" y="12954000"/>
            <a:ext cx="5689600" cy="488949"/>
          </a:xfrm>
          <a:ln/>
        </p:spPr>
        <p:txBody>
          <a:bodyPr/>
          <a:lstStyle>
            <a:lvl1pPr>
              <a:defRPr sz="1600">
                <a:solidFill>
                  <a:schemeClr val="bg1">
                    <a:lumMod val="50000"/>
                  </a:schemeClr>
                </a:solidFill>
                <a:latin typeface="Century Gothic" pitchFamily="34" charset="0"/>
              </a:defRPr>
            </a:lvl1pPr>
          </a:lstStyle>
          <a:p>
            <a:fld id="{CC6FB13D-E4EF-4359-9450-217DAEBD93ED}" type="datetime1">
              <a:rPr lang="zh-CN" altLang="en-US" smtClean="0"/>
              <a:t>2021/7/19</a:t>
            </a:fld>
            <a:endParaRPr lang="en-US" altLang="zh-CN" dirty="0"/>
          </a:p>
        </p:txBody>
      </p:sp>
      <p:sp>
        <p:nvSpPr>
          <p:cNvPr id="5" name="Rectangle 5"/>
          <p:cNvSpPr>
            <a:spLocks noGrp="1" noChangeArrowheads="1"/>
          </p:cNvSpPr>
          <p:nvPr>
            <p:ph type="ftr" sz="quarter" idx="11"/>
          </p:nvPr>
        </p:nvSpPr>
        <p:spPr>
          <a:xfrm>
            <a:off x="8331200" y="12954000"/>
            <a:ext cx="7721600" cy="488949"/>
          </a:xfrm>
          <a:ln/>
        </p:spPr>
        <p:txBody>
          <a:bodyPr/>
          <a:lstStyle>
            <a:lvl1pPr>
              <a:defRPr sz="1600">
                <a:solidFill>
                  <a:schemeClr val="bg1">
                    <a:lumMod val="50000"/>
                  </a:schemeClr>
                </a:solidFill>
                <a:latin typeface="Century Gothic" pitchFamily="34" charset="0"/>
              </a:defRPr>
            </a:lvl1pPr>
          </a:lstStyle>
          <a:p>
            <a:r>
              <a:rPr lang="en-US" altLang="zh-CN" dirty="0"/>
              <a:t>www.smartgrowth.umd.edu</a:t>
            </a:r>
            <a:endParaRPr lang="zh-CN" altLang="en-US" dirty="0"/>
          </a:p>
        </p:txBody>
      </p:sp>
      <p:sp>
        <p:nvSpPr>
          <p:cNvPr id="6" name="Rectangle 6"/>
          <p:cNvSpPr>
            <a:spLocks noGrp="1" noChangeArrowheads="1"/>
          </p:cNvSpPr>
          <p:nvPr>
            <p:ph type="sldNum" sz="quarter" idx="12"/>
          </p:nvPr>
        </p:nvSpPr>
        <p:spPr>
          <a:xfrm>
            <a:off x="17475200" y="12954000"/>
            <a:ext cx="5689600" cy="488949"/>
          </a:xfrm>
          <a:ln/>
        </p:spPr>
        <p:txBody>
          <a:bodyPr/>
          <a:lstStyle>
            <a:lvl1pPr>
              <a:defRPr sz="1600">
                <a:solidFill>
                  <a:schemeClr val="bg1">
                    <a:lumMod val="50000"/>
                  </a:schemeClr>
                </a:solidFill>
                <a:latin typeface="Century Gothic" pitchFamily="34" charset="0"/>
              </a:defRPr>
            </a:lvl1pPr>
          </a:lstStyle>
          <a:p>
            <a:fld id="{9DB9C31B-1F91-452B-81D8-DDD137358BBE}" type="slidenum">
              <a:rPr lang="zh-CN" altLang="en-US" smtClean="0"/>
              <a:pPr/>
              <a:t>‹#›</a:t>
            </a:fld>
            <a:endParaRPr lang="en-US" altLang="zh-CN" dirty="0"/>
          </a:p>
        </p:txBody>
      </p:sp>
      <p:pic>
        <p:nvPicPr>
          <p:cNvPr id="8" name="Picture 7" descr="ncsg_knocked-out.jpg"/>
          <p:cNvPicPr>
            <a:picLocks noChangeAspect="1"/>
          </p:cNvPicPr>
          <p:nvPr userDrawn="1"/>
        </p:nvPicPr>
        <p:blipFill>
          <a:blip r:embed="rId2" cstate="print"/>
          <a:stretch>
            <a:fillRect/>
          </a:stretch>
        </p:blipFill>
        <p:spPr>
          <a:xfrm>
            <a:off x="181973" y="962075"/>
            <a:ext cx="2095502" cy="2103120"/>
          </a:xfrm>
          <a:prstGeom prst="rect">
            <a:avLst/>
          </a:prstGeom>
        </p:spPr>
      </p:pic>
      <p:sp>
        <p:nvSpPr>
          <p:cNvPr id="11" name="Picture Placeholder 9">
            <a:extLst>
              <a:ext uri="{FF2B5EF4-FFF2-40B4-BE49-F238E27FC236}">
                <a16:creationId xmlns:a16="http://schemas.microsoft.com/office/drawing/2014/main" id="{3BC8474F-5C67-4F61-B794-B4DB03096D4B}"/>
              </a:ext>
            </a:extLst>
          </p:cNvPr>
          <p:cNvSpPr>
            <a:spLocks noGrp="1"/>
          </p:cNvSpPr>
          <p:nvPr>
            <p:ph type="pic" sz="quarter" idx="14" hasCustomPrompt="1"/>
          </p:nvPr>
        </p:nvSpPr>
        <p:spPr>
          <a:xfrm>
            <a:off x="12443566" y="5319487"/>
            <a:ext cx="10701874" cy="6735837"/>
          </a:xfrm>
          <a:effectLst>
            <a:outerShdw blurRad="50800" dist="38100" dir="2700000" algn="tl" rotWithShape="0">
              <a:prstClr val="black">
                <a:alpha val="40000"/>
              </a:prstClr>
            </a:outerShdw>
          </a:effectLst>
        </p:spPr>
        <p:txBody>
          <a:bodyPr anchor="ctr"/>
          <a:lstStyle>
            <a:lvl1pPr marL="0" indent="0" algn="ctr">
              <a:buNone/>
              <a:defRPr/>
            </a:lvl1pPr>
          </a:lstStyle>
          <a:p>
            <a:r>
              <a:rPr lang="en-US" dirty="0"/>
              <a:t>Picture</a:t>
            </a:r>
          </a:p>
        </p:txBody>
      </p:sp>
      <p:sp>
        <p:nvSpPr>
          <p:cNvPr id="9" name="Content Placeholder 8">
            <a:extLst>
              <a:ext uri="{FF2B5EF4-FFF2-40B4-BE49-F238E27FC236}">
                <a16:creationId xmlns:a16="http://schemas.microsoft.com/office/drawing/2014/main" id="{3B7B3F98-F823-4969-B8ED-16B176C6DED0}"/>
              </a:ext>
            </a:extLst>
          </p:cNvPr>
          <p:cNvSpPr>
            <a:spLocks noGrp="1"/>
          </p:cNvSpPr>
          <p:nvPr>
            <p:ph sz="quarter" idx="15"/>
          </p:nvPr>
        </p:nvSpPr>
        <p:spPr>
          <a:xfrm>
            <a:off x="1219200" y="4715935"/>
            <a:ext cx="10701867" cy="80391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0721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wo-Thirds Page Text with Two Pictures">
    <p:spTree>
      <p:nvGrpSpPr>
        <p:cNvPr id="1" name=""/>
        <p:cNvGrpSpPr/>
        <p:nvPr/>
      </p:nvGrpSpPr>
      <p:grpSpPr>
        <a:xfrm>
          <a:off x="0" y="0"/>
          <a:ext cx="0" cy="0"/>
          <a:chOff x="0" y="0"/>
          <a:chExt cx="0" cy="0"/>
        </a:xfrm>
      </p:grpSpPr>
      <p:sp>
        <p:nvSpPr>
          <p:cNvPr id="7" name="Rectangle 6"/>
          <p:cNvSpPr/>
          <p:nvPr userDrawn="1"/>
        </p:nvSpPr>
        <p:spPr>
          <a:xfrm>
            <a:off x="5" y="-3"/>
            <a:ext cx="24384004" cy="2066309"/>
          </a:xfrm>
          <a:prstGeom prst="rect">
            <a:avLst/>
          </a:prstGeom>
          <a:gradFill>
            <a:gsLst>
              <a:gs pos="25000">
                <a:srgbClr val="315492"/>
              </a:gs>
              <a:gs pos="75000">
                <a:srgbClr val="00A6E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46533" tIns="73267" rIns="146533" bIns="73267" rtlCol="0" anchor="ctr"/>
          <a:lstStyle/>
          <a:p>
            <a:pPr algn="ctr"/>
            <a:endParaRPr lang="en-US" sz="3800"/>
          </a:p>
        </p:txBody>
      </p:sp>
      <p:sp>
        <p:nvSpPr>
          <p:cNvPr id="2" name="Title 1"/>
          <p:cNvSpPr>
            <a:spLocks noGrp="1"/>
          </p:cNvSpPr>
          <p:nvPr>
            <p:ph type="title" hasCustomPrompt="1"/>
          </p:nvPr>
        </p:nvSpPr>
        <p:spPr>
          <a:xfrm>
            <a:off x="1219198" y="3200407"/>
            <a:ext cx="21945596" cy="1226451"/>
          </a:xfrm>
        </p:spPr>
        <p:txBody>
          <a:bodyPr>
            <a:normAutofit/>
          </a:bodyPr>
          <a:lstStyle>
            <a:lvl1pPr>
              <a:defRPr sz="7000">
                <a:solidFill>
                  <a:srgbClr val="2E578B"/>
                </a:solidFill>
                <a:latin typeface="+mj-lt"/>
              </a:defRPr>
            </a:lvl1pPr>
          </a:lstStyle>
          <a:p>
            <a:r>
              <a:rPr lang="en-US" dirty="0"/>
              <a:t>CLICK TO EDIT MASTER TITLE STYLE</a:t>
            </a:r>
          </a:p>
        </p:txBody>
      </p:sp>
      <p:sp>
        <p:nvSpPr>
          <p:cNvPr id="3" name="Content Placeholder 2"/>
          <p:cNvSpPr>
            <a:spLocks noGrp="1"/>
          </p:cNvSpPr>
          <p:nvPr>
            <p:ph idx="1"/>
          </p:nvPr>
        </p:nvSpPr>
        <p:spPr>
          <a:xfrm>
            <a:off x="1219200" y="4562069"/>
            <a:ext cx="14494933" cy="8191856"/>
          </a:xfrm>
        </p:spPr>
        <p:txBody>
          <a:bodyPr numCol="1">
            <a:norm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xfrm>
            <a:off x="1219200" y="12954000"/>
            <a:ext cx="5689600" cy="488949"/>
          </a:xfrm>
          <a:ln/>
        </p:spPr>
        <p:txBody>
          <a:bodyPr/>
          <a:lstStyle>
            <a:lvl1pPr>
              <a:defRPr sz="1600">
                <a:solidFill>
                  <a:schemeClr val="bg1">
                    <a:lumMod val="50000"/>
                  </a:schemeClr>
                </a:solidFill>
                <a:latin typeface="Century Gothic" pitchFamily="34" charset="0"/>
              </a:defRPr>
            </a:lvl1pPr>
          </a:lstStyle>
          <a:p>
            <a:fld id="{7B024A29-2C18-44A2-915B-55087045F790}" type="datetime1">
              <a:rPr lang="zh-CN" altLang="en-US" smtClean="0"/>
              <a:t>2021/7/19</a:t>
            </a:fld>
            <a:endParaRPr lang="en-US" altLang="zh-CN" dirty="0"/>
          </a:p>
        </p:txBody>
      </p:sp>
      <p:sp>
        <p:nvSpPr>
          <p:cNvPr id="5" name="Rectangle 5"/>
          <p:cNvSpPr>
            <a:spLocks noGrp="1" noChangeArrowheads="1"/>
          </p:cNvSpPr>
          <p:nvPr>
            <p:ph type="ftr" sz="quarter" idx="11"/>
          </p:nvPr>
        </p:nvSpPr>
        <p:spPr>
          <a:xfrm>
            <a:off x="8331200" y="12954000"/>
            <a:ext cx="7721600" cy="488949"/>
          </a:xfrm>
          <a:ln/>
        </p:spPr>
        <p:txBody>
          <a:bodyPr/>
          <a:lstStyle>
            <a:lvl1pPr>
              <a:defRPr sz="1600">
                <a:solidFill>
                  <a:schemeClr val="bg1">
                    <a:lumMod val="50000"/>
                  </a:schemeClr>
                </a:solidFill>
                <a:latin typeface="Century Gothic" pitchFamily="34" charset="0"/>
              </a:defRPr>
            </a:lvl1pPr>
          </a:lstStyle>
          <a:p>
            <a:r>
              <a:rPr lang="en-US" altLang="zh-CN" dirty="0"/>
              <a:t>www.smartgrowth.umd.edu</a:t>
            </a:r>
            <a:endParaRPr lang="zh-CN" altLang="en-US" dirty="0"/>
          </a:p>
        </p:txBody>
      </p:sp>
      <p:sp>
        <p:nvSpPr>
          <p:cNvPr id="6" name="Rectangle 6"/>
          <p:cNvSpPr>
            <a:spLocks noGrp="1" noChangeArrowheads="1"/>
          </p:cNvSpPr>
          <p:nvPr>
            <p:ph type="sldNum" sz="quarter" idx="12"/>
          </p:nvPr>
        </p:nvSpPr>
        <p:spPr>
          <a:xfrm>
            <a:off x="17475200" y="12954000"/>
            <a:ext cx="5689600" cy="488949"/>
          </a:xfrm>
          <a:ln/>
        </p:spPr>
        <p:txBody>
          <a:bodyPr/>
          <a:lstStyle>
            <a:lvl1pPr>
              <a:defRPr sz="1600">
                <a:solidFill>
                  <a:schemeClr val="bg1">
                    <a:lumMod val="50000"/>
                  </a:schemeClr>
                </a:solidFill>
                <a:latin typeface="Century Gothic" pitchFamily="34" charset="0"/>
              </a:defRPr>
            </a:lvl1pPr>
          </a:lstStyle>
          <a:p>
            <a:fld id="{9DB9C31B-1F91-452B-81D8-DDD137358BBE}" type="slidenum">
              <a:rPr lang="zh-CN" altLang="en-US" smtClean="0"/>
              <a:pPr/>
              <a:t>‹#›</a:t>
            </a:fld>
            <a:endParaRPr lang="en-US" altLang="zh-CN" dirty="0"/>
          </a:p>
        </p:txBody>
      </p:sp>
      <p:pic>
        <p:nvPicPr>
          <p:cNvPr id="8" name="Picture 7" descr="ncsg_knocked-out.jpg"/>
          <p:cNvPicPr>
            <a:picLocks noChangeAspect="1"/>
          </p:cNvPicPr>
          <p:nvPr userDrawn="1"/>
        </p:nvPicPr>
        <p:blipFill>
          <a:blip r:embed="rId2" cstate="print"/>
          <a:stretch>
            <a:fillRect/>
          </a:stretch>
        </p:blipFill>
        <p:spPr>
          <a:xfrm>
            <a:off x="181973" y="962075"/>
            <a:ext cx="2095502" cy="2103120"/>
          </a:xfrm>
          <a:prstGeom prst="rect">
            <a:avLst/>
          </a:prstGeom>
        </p:spPr>
      </p:pic>
      <p:sp>
        <p:nvSpPr>
          <p:cNvPr id="13" name="Picture Placeholder 12">
            <a:extLst>
              <a:ext uri="{FF2B5EF4-FFF2-40B4-BE49-F238E27FC236}">
                <a16:creationId xmlns:a16="http://schemas.microsoft.com/office/drawing/2014/main" id="{0AAF6BED-3AB0-4B55-B6EB-F0F038FCA1B6}"/>
              </a:ext>
            </a:extLst>
          </p:cNvPr>
          <p:cNvSpPr>
            <a:spLocks noGrp="1"/>
          </p:cNvSpPr>
          <p:nvPr>
            <p:ph type="pic" sz="quarter" idx="13"/>
          </p:nvPr>
        </p:nvSpPr>
        <p:spPr>
          <a:xfrm>
            <a:off x="15985067" y="4615088"/>
            <a:ext cx="7152640" cy="4023360"/>
          </a:xfrm>
          <a:effectLst>
            <a:outerShdw blurRad="50800" dist="38100" dir="2700000" algn="tl" rotWithShape="0">
              <a:prstClr val="black">
                <a:alpha val="40000"/>
              </a:prstClr>
            </a:outerShdw>
          </a:effectLst>
        </p:spPr>
        <p:txBody>
          <a:bodyPr anchor="ctr"/>
          <a:lstStyle>
            <a:lvl1pPr marL="0" indent="0" algn="ctr">
              <a:buNone/>
              <a:defRPr/>
            </a:lvl1pPr>
          </a:lstStyle>
          <a:p>
            <a:r>
              <a:rPr lang="en-US"/>
              <a:t>Click icon to add picture</a:t>
            </a:r>
          </a:p>
        </p:txBody>
      </p:sp>
      <p:sp>
        <p:nvSpPr>
          <p:cNvPr id="10" name="Picture Placeholder 12">
            <a:extLst>
              <a:ext uri="{FF2B5EF4-FFF2-40B4-BE49-F238E27FC236}">
                <a16:creationId xmlns:a16="http://schemas.microsoft.com/office/drawing/2014/main" id="{B1E6595F-64AF-460A-A281-4853AE670ED9}"/>
              </a:ext>
            </a:extLst>
          </p:cNvPr>
          <p:cNvSpPr>
            <a:spLocks noGrp="1"/>
          </p:cNvSpPr>
          <p:nvPr>
            <p:ph type="pic" sz="quarter" idx="14"/>
          </p:nvPr>
        </p:nvSpPr>
        <p:spPr>
          <a:xfrm>
            <a:off x="15992811" y="8754107"/>
            <a:ext cx="7152640" cy="4023360"/>
          </a:xfrm>
          <a:effectLst>
            <a:outerShdw blurRad="50800" dist="38100" dir="2700000" algn="tl" rotWithShape="0">
              <a:prstClr val="black">
                <a:alpha val="40000"/>
              </a:prstClr>
            </a:outerShdw>
          </a:effectLst>
        </p:spPr>
        <p:txBody>
          <a:bodyPr anchor="ct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1200577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hart with Description">
    <p:spTree>
      <p:nvGrpSpPr>
        <p:cNvPr id="1" name=""/>
        <p:cNvGrpSpPr/>
        <p:nvPr/>
      </p:nvGrpSpPr>
      <p:grpSpPr>
        <a:xfrm>
          <a:off x="0" y="0"/>
          <a:ext cx="0" cy="0"/>
          <a:chOff x="0" y="0"/>
          <a:chExt cx="0" cy="0"/>
        </a:xfrm>
      </p:grpSpPr>
      <p:sp>
        <p:nvSpPr>
          <p:cNvPr id="7" name="Rectangle 6"/>
          <p:cNvSpPr/>
          <p:nvPr userDrawn="1"/>
        </p:nvSpPr>
        <p:spPr>
          <a:xfrm>
            <a:off x="5" y="-3"/>
            <a:ext cx="24384004" cy="2066309"/>
          </a:xfrm>
          <a:prstGeom prst="rect">
            <a:avLst/>
          </a:prstGeom>
          <a:gradFill>
            <a:gsLst>
              <a:gs pos="25000">
                <a:srgbClr val="315492"/>
              </a:gs>
              <a:gs pos="75000">
                <a:srgbClr val="00A6E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46533" tIns="73267" rIns="146533" bIns="73267" rtlCol="0" anchor="ctr"/>
          <a:lstStyle/>
          <a:p>
            <a:pPr algn="ctr"/>
            <a:endParaRPr lang="en-US" sz="3800"/>
          </a:p>
        </p:txBody>
      </p:sp>
      <p:sp>
        <p:nvSpPr>
          <p:cNvPr id="2" name="Title 1"/>
          <p:cNvSpPr>
            <a:spLocks noGrp="1"/>
          </p:cNvSpPr>
          <p:nvPr>
            <p:ph type="title" hasCustomPrompt="1"/>
          </p:nvPr>
        </p:nvSpPr>
        <p:spPr>
          <a:xfrm>
            <a:off x="1219198" y="3200407"/>
            <a:ext cx="21945596" cy="1226451"/>
          </a:xfrm>
        </p:spPr>
        <p:txBody>
          <a:bodyPr>
            <a:normAutofit/>
          </a:bodyPr>
          <a:lstStyle>
            <a:lvl1pPr>
              <a:defRPr sz="7000">
                <a:solidFill>
                  <a:srgbClr val="2E578B"/>
                </a:solidFill>
                <a:latin typeface="+mj-lt"/>
              </a:defRPr>
            </a:lvl1pPr>
          </a:lstStyle>
          <a:p>
            <a:r>
              <a:rPr lang="en-US" dirty="0"/>
              <a:t>CLICK TO EDIT MASTER TITLE STYLE</a:t>
            </a:r>
          </a:p>
        </p:txBody>
      </p:sp>
      <p:sp>
        <p:nvSpPr>
          <p:cNvPr id="11" name="Chart Placeholder 10">
            <a:extLst>
              <a:ext uri="{FF2B5EF4-FFF2-40B4-BE49-F238E27FC236}">
                <a16:creationId xmlns:a16="http://schemas.microsoft.com/office/drawing/2014/main" id="{E4FF8A69-7B69-4EDC-85AB-0459535AA7FF}"/>
              </a:ext>
            </a:extLst>
          </p:cNvPr>
          <p:cNvSpPr>
            <a:spLocks noGrp="1"/>
          </p:cNvSpPr>
          <p:nvPr>
            <p:ph type="chart" sz="quarter" idx="15"/>
          </p:nvPr>
        </p:nvSpPr>
        <p:spPr>
          <a:xfrm>
            <a:off x="8669869" y="4593168"/>
            <a:ext cx="14514286" cy="8161867"/>
          </a:xfrm>
          <a:effectLst>
            <a:outerShdw blurRad="50800" dist="38100" dir="2700000" algn="tl" rotWithShape="0">
              <a:prstClr val="black">
                <a:alpha val="40000"/>
              </a:prstClr>
            </a:outerShdw>
          </a:effectLst>
        </p:spPr>
        <p:txBody>
          <a:bodyPr anchor="ctr"/>
          <a:lstStyle>
            <a:lvl1pPr marL="0" indent="0" algn="ctr">
              <a:buNone/>
              <a:defRPr/>
            </a:lvl1pPr>
          </a:lstStyle>
          <a:p>
            <a:r>
              <a:rPr lang="en-US"/>
              <a:t>Click icon to add chart</a:t>
            </a:r>
          </a:p>
        </p:txBody>
      </p:sp>
      <p:sp>
        <p:nvSpPr>
          <p:cNvPr id="4" name="Rectangle 4"/>
          <p:cNvSpPr>
            <a:spLocks noGrp="1" noChangeArrowheads="1"/>
          </p:cNvSpPr>
          <p:nvPr>
            <p:ph type="dt" sz="half" idx="10"/>
          </p:nvPr>
        </p:nvSpPr>
        <p:spPr>
          <a:xfrm>
            <a:off x="1219200" y="12954000"/>
            <a:ext cx="5689600" cy="488949"/>
          </a:xfrm>
          <a:ln/>
        </p:spPr>
        <p:txBody>
          <a:bodyPr/>
          <a:lstStyle>
            <a:lvl1pPr>
              <a:defRPr sz="1600">
                <a:solidFill>
                  <a:schemeClr val="bg1">
                    <a:lumMod val="50000"/>
                  </a:schemeClr>
                </a:solidFill>
                <a:latin typeface="Century Gothic" pitchFamily="34" charset="0"/>
              </a:defRPr>
            </a:lvl1pPr>
          </a:lstStyle>
          <a:p>
            <a:fld id="{09A1E079-F318-4480-99C0-3880A9F5F1B5}" type="datetime1">
              <a:rPr lang="zh-CN" altLang="en-US" smtClean="0"/>
              <a:t>2021/7/19</a:t>
            </a:fld>
            <a:endParaRPr lang="en-US" altLang="zh-CN" dirty="0"/>
          </a:p>
        </p:txBody>
      </p:sp>
      <p:sp>
        <p:nvSpPr>
          <p:cNvPr id="5" name="Rectangle 5"/>
          <p:cNvSpPr>
            <a:spLocks noGrp="1" noChangeArrowheads="1"/>
          </p:cNvSpPr>
          <p:nvPr>
            <p:ph type="ftr" sz="quarter" idx="11"/>
          </p:nvPr>
        </p:nvSpPr>
        <p:spPr>
          <a:xfrm>
            <a:off x="8331200" y="12954000"/>
            <a:ext cx="7721600" cy="488949"/>
          </a:xfrm>
          <a:ln/>
        </p:spPr>
        <p:txBody>
          <a:bodyPr/>
          <a:lstStyle>
            <a:lvl1pPr>
              <a:defRPr sz="1600">
                <a:solidFill>
                  <a:schemeClr val="bg1">
                    <a:lumMod val="50000"/>
                  </a:schemeClr>
                </a:solidFill>
                <a:latin typeface="Century Gothic" pitchFamily="34" charset="0"/>
              </a:defRPr>
            </a:lvl1pPr>
          </a:lstStyle>
          <a:p>
            <a:r>
              <a:rPr lang="en-US" altLang="zh-CN" dirty="0"/>
              <a:t>www.smartgrowth.umd.edu</a:t>
            </a:r>
            <a:endParaRPr lang="zh-CN" altLang="en-US" dirty="0"/>
          </a:p>
        </p:txBody>
      </p:sp>
      <p:sp>
        <p:nvSpPr>
          <p:cNvPr id="6" name="Rectangle 6"/>
          <p:cNvSpPr>
            <a:spLocks noGrp="1" noChangeArrowheads="1"/>
          </p:cNvSpPr>
          <p:nvPr>
            <p:ph type="sldNum" sz="quarter" idx="12"/>
          </p:nvPr>
        </p:nvSpPr>
        <p:spPr>
          <a:xfrm>
            <a:off x="17475200" y="12954000"/>
            <a:ext cx="5689600" cy="488949"/>
          </a:xfrm>
          <a:ln/>
        </p:spPr>
        <p:txBody>
          <a:bodyPr/>
          <a:lstStyle>
            <a:lvl1pPr>
              <a:defRPr sz="1600">
                <a:solidFill>
                  <a:schemeClr val="bg1">
                    <a:lumMod val="50000"/>
                  </a:schemeClr>
                </a:solidFill>
                <a:latin typeface="Century Gothic" pitchFamily="34" charset="0"/>
              </a:defRPr>
            </a:lvl1pPr>
          </a:lstStyle>
          <a:p>
            <a:fld id="{9DB9C31B-1F91-452B-81D8-DDD137358BBE}" type="slidenum">
              <a:rPr lang="zh-CN" altLang="en-US" smtClean="0"/>
              <a:pPr/>
              <a:t>‹#›</a:t>
            </a:fld>
            <a:endParaRPr lang="en-US" altLang="zh-CN" dirty="0"/>
          </a:p>
        </p:txBody>
      </p:sp>
      <p:pic>
        <p:nvPicPr>
          <p:cNvPr id="8" name="Picture 7" descr="ncsg_knocked-out.jpg"/>
          <p:cNvPicPr>
            <a:picLocks noChangeAspect="1"/>
          </p:cNvPicPr>
          <p:nvPr userDrawn="1"/>
        </p:nvPicPr>
        <p:blipFill>
          <a:blip r:embed="rId2" cstate="print"/>
          <a:stretch>
            <a:fillRect/>
          </a:stretch>
        </p:blipFill>
        <p:spPr>
          <a:xfrm>
            <a:off x="181973" y="962075"/>
            <a:ext cx="2095502" cy="2103120"/>
          </a:xfrm>
          <a:prstGeom prst="rect">
            <a:avLst/>
          </a:prstGeom>
        </p:spPr>
      </p:pic>
      <p:sp>
        <p:nvSpPr>
          <p:cNvPr id="14" name="Content Placeholder 13">
            <a:extLst>
              <a:ext uri="{FF2B5EF4-FFF2-40B4-BE49-F238E27FC236}">
                <a16:creationId xmlns:a16="http://schemas.microsoft.com/office/drawing/2014/main" id="{A9E45F70-302B-4654-B7F3-625B0C220C91}"/>
              </a:ext>
            </a:extLst>
          </p:cNvPr>
          <p:cNvSpPr>
            <a:spLocks noGrp="1"/>
          </p:cNvSpPr>
          <p:nvPr>
            <p:ph sz="quarter" idx="16"/>
          </p:nvPr>
        </p:nvSpPr>
        <p:spPr>
          <a:xfrm>
            <a:off x="1219200" y="4593168"/>
            <a:ext cx="7112000" cy="81618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6982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Slide">
    <p:spTree>
      <p:nvGrpSpPr>
        <p:cNvPr id="1" name=""/>
        <p:cNvGrpSpPr/>
        <p:nvPr/>
      </p:nvGrpSpPr>
      <p:grpSpPr>
        <a:xfrm>
          <a:off x="0" y="0"/>
          <a:ext cx="0" cy="0"/>
          <a:chOff x="0" y="0"/>
          <a:chExt cx="0" cy="0"/>
        </a:xfrm>
      </p:grpSpPr>
      <p:sp>
        <p:nvSpPr>
          <p:cNvPr id="6" name="Rectangle 5"/>
          <p:cNvSpPr/>
          <p:nvPr userDrawn="1"/>
        </p:nvSpPr>
        <p:spPr>
          <a:xfrm>
            <a:off x="1714381" y="6858000"/>
            <a:ext cx="948459" cy="948459"/>
          </a:xfrm>
          <a:prstGeom prst="rect">
            <a:avLst/>
          </a:prstGeom>
          <a:solidFill>
            <a:srgbClr val="E95C0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8" name="Rectangle 7"/>
          <p:cNvSpPr/>
          <p:nvPr userDrawn="1"/>
        </p:nvSpPr>
        <p:spPr>
          <a:xfrm>
            <a:off x="1714381" y="8534303"/>
            <a:ext cx="948459" cy="948459"/>
          </a:xfrm>
          <a:prstGeom prst="rect">
            <a:avLst/>
          </a:prstGeom>
          <a:solidFill>
            <a:srgbClr val="E95C0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Rectangle 9"/>
          <p:cNvSpPr/>
          <p:nvPr userDrawn="1"/>
        </p:nvSpPr>
        <p:spPr>
          <a:xfrm>
            <a:off x="1714381" y="10210608"/>
            <a:ext cx="948459" cy="948459"/>
          </a:xfrm>
          <a:prstGeom prst="rect">
            <a:avLst/>
          </a:prstGeom>
          <a:solidFill>
            <a:srgbClr val="E95C0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Title 1"/>
          <p:cNvSpPr>
            <a:spLocks noGrp="1"/>
          </p:cNvSpPr>
          <p:nvPr>
            <p:ph type="title" hasCustomPrompt="1"/>
          </p:nvPr>
        </p:nvSpPr>
        <p:spPr>
          <a:xfrm>
            <a:off x="1676400" y="2466895"/>
            <a:ext cx="8643257" cy="2928065"/>
          </a:xfrm>
          <a:prstGeom prst="rect">
            <a:avLst/>
          </a:prstGeom>
          <a:noFill/>
          <a:ln>
            <a:noFill/>
          </a:ln>
        </p:spPr>
        <p:txBody>
          <a:bodyPr lIns="91440" anchor="ctr">
            <a:noAutofit/>
          </a:bodyPr>
          <a:lstStyle>
            <a:lvl1pPr marL="14288" indent="0" algn="l">
              <a:tabLst/>
              <a:defRPr sz="9600" b="1" i="0" spc="0" baseline="0">
                <a:solidFill>
                  <a:srgbClr val="005A8B"/>
                </a:solidFill>
                <a:latin typeface="Arial Black" charset="0"/>
                <a:ea typeface="Arial Black" charset="0"/>
                <a:cs typeface="Arial Black" charset="0"/>
              </a:defRPr>
            </a:lvl1pPr>
          </a:lstStyle>
          <a:p>
            <a:r>
              <a:rPr lang="en-US"/>
              <a:t>TABLE OF CONTENTS</a:t>
            </a:r>
          </a:p>
        </p:txBody>
      </p:sp>
      <p:sp>
        <p:nvSpPr>
          <p:cNvPr id="16" name="Content Placeholder 2"/>
          <p:cNvSpPr>
            <a:spLocks noGrp="1"/>
          </p:cNvSpPr>
          <p:nvPr>
            <p:ph idx="1" hasCustomPrompt="1"/>
          </p:nvPr>
        </p:nvSpPr>
        <p:spPr>
          <a:xfrm>
            <a:off x="1676400" y="1727401"/>
            <a:ext cx="8643257" cy="739494"/>
          </a:xfrm>
          <a:prstGeom prst="rect">
            <a:avLst/>
          </a:prstGeom>
        </p:spPr>
        <p:txBody>
          <a:bodyPr>
            <a:normAutofit/>
          </a:bodyPr>
          <a:lstStyle>
            <a:lvl1pPr marL="0" indent="0">
              <a:spcBef>
                <a:spcPts val="0"/>
              </a:spcBef>
              <a:spcAft>
                <a:spcPts val="2700"/>
              </a:spcAft>
              <a:buSzPct val="90000"/>
              <a:buFontTx/>
              <a:buNone/>
              <a:tabLst/>
              <a:defRPr sz="2400" b="1" i="0" spc="300" baseline="0">
                <a:solidFill>
                  <a:srgbClr val="E95C08"/>
                </a:solidFill>
                <a:latin typeface="Arial" charset="0"/>
                <a:ea typeface="Arial" charset="0"/>
                <a:cs typeface="Arial" charset="0"/>
              </a:defRPr>
            </a:lvl1pPr>
            <a:lvl2pPr marL="685800" indent="-228600">
              <a:spcAft>
                <a:spcPts val="300"/>
              </a:spcAft>
              <a:buFont typeface=".AppleSystemUIFont" charset="-120"/>
              <a:buChar char="-"/>
              <a:defRPr b="0" i="0">
                <a:latin typeface="Museo Sans 300" charset="0"/>
                <a:ea typeface="Museo Sans 300" charset="0"/>
                <a:cs typeface="Museo Sans 300" charset="0"/>
              </a:defRPr>
            </a:lvl2pPr>
            <a:lvl3pPr marL="1095375" indent="-180975">
              <a:spcAft>
                <a:spcPts val="300"/>
              </a:spcAft>
              <a:tabLst/>
              <a:defRPr b="0" i="0">
                <a:latin typeface="Museo Sans 300" charset="0"/>
                <a:ea typeface="Museo Sans 300" charset="0"/>
                <a:cs typeface="Museo Sans 300" charset="0"/>
              </a:defRPr>
            </a:lvl3pPr>
            <a:lvl4pPr marL="1543050" indent="-171450">
              <a:spcAft>
                <a:spcPts val="300"/>
              </a:spcAft>
              <a:buFont typeface=".AppleSystemUIFont" charset="-120"/>
              <a:buChar char="-"/>
              <a:tabLst/>
              <a:defRPr b="0" i="0">
                <a:latin typeface="Museo Sans 300" charset="0"/>
                <a:ea typeface="Museo Sans 300" charset="0"/>
                <a:cs typeface="Museo Sans 300" charset="0"/>
              </a:defRPr>
            </a:lvl4pPr>
            <a:lvl5pPr marL="2005013" indent="-176213">
              <a:spcAft>
                <a:spcPts val="300"/>
              </a:spcAft>
              <a:buFont typeface="Arial" charset="0"/>
              <a:buChar char="•"/>
              <a:tabLst/>
              <a:defRPr b="0" i="0">
                <a:latin typeface="Museo Sans 300" charset="0"/>
                <a:ea typeface="Museo Sans 300" charset="0"/>
                <a:cs typeface="Museo Sans 300" charset="0"/>
              </a:defRPr>
            </a:lvl5pPr>
          </a:lstStyle>
          <a:p>
            <a:pPr lvl="0"/>
            <a:r>
              <a:rPr lang="en-US"/>
              <a:t>EYEBROW COPY GOES HERE</a:t>
            </a:r>
          </a:p>
        </p:txBody>
      </p:sp>
      <p:sp>
        <p:nvSpPr>
          <p:cNvPr id="17" name="Content Placeholder 4"/>
          <p:cNvSpPr>
            <a:spLocks noGrp="1"/>
          </p:cNvSpPr>
          <p:nvPr>
            <p:ph sz="quarter" idx="17" hasCustomPrompt="1"/>
          </p:nvPr>
        </p:nvSpPr>
        <p:spPr>
          <a:xfrm>
            <a:off x="3197663" y="7015951"/>
            <a:ext cx="6217920" cy="750525"/>
          </a:xfrm>
          <a:prstGeom prst="rect">
            <a:avLst/>
          </a:prstGeom>
        </p:spPr>
        <p:txBody>
          <a:bodyPr>
            <a:normAutofit/>
          </a:bodyPr>
          <a:lstStyle>
            <a:lvl1pPr marL="0" indent="0">
              <a:buFont typeface="Wingdings" charset="2"/>
              <a:buNone/>
              <a:defRPr sz="3800" b="0" i="0" baseline="0">
                <a:solidFill>
                  <a:srgbClr val="000000"/>
                </a:solidFill>
                <a:latin typeface="Arial" charset="0"/>
                <a:ea typeface="Arial" charset="0"/>
                <a:cs typeface="Arial" charset="0"/>
              </a:defRPr>
            </a:lvl1pPr>
            <a:lvl2pPr marL="457200" indent="0">
              <a:buFont typeface=".AppleSystemUIFont" charset="-120"/>
              <a:buNone/>
              <a:defRPr sz="3600" b="1" i="0">
                <a:solidFill>
                  <a:schemeClr val="bg1"/>
                </a:solidFill>
                <a:latin typeface="Arial Black" charset="0"/>
                <a:ea typeface="Arial Black" charset="0"/>
                <a:cs typeface="Arial Black" charset="0"/>
              </a:defRPr>
            </a:lvl2pPr>
            <a:lvl3pPr>
              <a:defRPr sz="3200" b="0" i="0">
                <a:solidFill>
                  <a:srgbClr val="000000"/>
                </a:solidFill>
                <a:latin typeface="Arial" charset="0"/>
                <a:ea typeface="Arial" charset="0"/>
                <a:cs typeface="Arial" charset="0"/>
              </a:defRPr>
            </a:lvl3pPr>
            <a:lvl4pPr>
              <a:defRPr b="0" i="0">
                <a:latin typeface="Museo Sans 300" charset="0"/>
                <a:ea typeface="Museo Sans 300" charset="0"/>
                <a:cs typeface="Museo Sans 300" charset="0"/>
              </a:defRPr>
            </a:lvl4pPr>
            <a:lvl5pPr>
              <a:defRPr b="0" i="0">
                <a:latin typeface="Museo Sans 300" charset="0"/>
                <a:ea typeface="Museo Sans 300" charset="0"/>
                <a:cs typeface="Museo Sans 300" charset="0"/>
              </a:defRPr>
            </a:lvl5pPr>
          </a:lstStyle>
          <a:p>
            <a:pPr lvl="0"/>
            <a:r>
              <a:rPr lang="en-US"/>
              <a:t>Topic Section Goes here</a:t>
            </a:r>
          </a:p>
        </p:txBody>
      </p:sp>
      <p:sp>
        <p:nvSpPr>
          <p:cNvPr id="18" name="Content Placeholder 4"/>
          <p:cNvSpPr>
            <a:spLocks noGrp="1"/>
          </p:cNvSpPr>
          <p:nvPr>
            <p:ph sz="quarter" idx="18" hasCustomPrompt="1"/>
          </p:nvPr>
        </p:nvSpPr>
        <p:spPr>
          <a:xfrm>
            <a:off x="3197663" y="8732238"/>
            <a:ext cx="6217920" cy="750525"/>
          </a:xfrm>
          <a:prstGeom prst="rect">
            <a:avLst/>
          </a:prstGeom>
        </p:spPr>
        <p:txBody>
          <a:bodyPr>
            <a:normAutofit/>
          </a:bodyPr>
          <a:lstStyle>
            <a:lvl1pPr marL="0" indent="0">
              <a:buFont typeface="Wingdings" charset="2"/>
              <a:buNone/>
              <a:defRPr sz="3800" b="0" i="0" baseline="0">
                <a:solidFill>
                  <a:srgbClr val="000000"/>
                </a:solidFill>
                <a:latin typeface="Arial" charset="0"/>
                <a:ea typeface="Arial" charset="0"/>
                <a:cs typeface="Arial" charset="0"/>
              </a:defRPr>
            </a:lvl1pPr>
            <a:lvl2pPr marL="457200" indent="0">
              <a:buFont typeface=".AppleSystemUIFont" charset="-120"/>
              <a:buNone/>
              <a:defRPr sz="3600" b="1" i="0">
                <a:solidFill>
                  <a:schemeClr val="bg1"/>
                </a:solidFill>
                <a:latin typeface="Arial Black" charset="0"/>
                <a:ea typeface="Arial Black" charset="0"/>
                <a:cs typeface="Arial Black" charset="0"/>
              </a:defRPr>
            </a:lvl2pPr>
            <a:lvl3pPr>
              <a:defRPr sz="3200" b="0" i="0">
                <a:solidFill>
                  <a:srgbClr val="000000"/>
                </a:solidFill>
                <a:latin typeface="Arial" charset="0"/>
                <a:ea typeface="Arial" charset="0"/>
                <a:cs typeface="Arial" charset="0"/>
              </a:defRPr>
            </a:lvl3pPr>
            <a:lvl4pPr>
              <a:defRPr b="0" i="0">
                <a:latin typeface="Museo Sans 300" charset="0"/>
                <a:ea typeface="Museo Sans 300" charset="0"/>
                <a:cs typeface="Museo Sans 300" charset="0"/>
              </a:defRPr>
            </a:lvl4pPr>
            <a:lvl5pPr>
              <a:defRPr b="0" i="0">
                <a:latin typeface="Museo Sans 300" charset="0"/>
                <a:ea typeface="Museo Sans 300" charset="0"/>
                <a:cs typeface="Museo Sans 300" charset="0"/>
              </a:defRPr>
            </a:lvl5pPr>
          </a:lstStyle>
          <a:p>
            <a:pPr lvl="0"/>
            <a:r>
              <a:rPr lang="en-US"/>
              <a:t>Topic Section Goes here</a:t>
            </a:r>
          </a:p>
        </p:txBody>
      </p:sp>
      <p:sp>
        <p:nvSpPr>
          <p:cNvPr id="19" name="Content Placeholder 4"/>
          <p:cNvSpPr>
            <a:spLocks noGrp="1"/>
          </p:cNvSpPr>
          <p:nvPr>
            <p:ph sz="quarter" idx="19" hasCustomPrompt="1"/>
          </p:nvPr>
        </p:nvSpPr>
        <p:spPr>
          <a:xfrm>
            <a:off x="3197663" y="10309574"/>
            <a:ext cx="6217920" cy="750525"/>
          </a:xfrm>
          <a:prstGeom prst="rect">
            <a:avLst/>
          </a:prstGeom>
        </p:spPr>
        <p:txBody>
          <a:bodyPr>
            <a:normAutofit/>
          </a:bodyPr>
          <a:lstStyle>
            <a:lvl1pPr marL="0" indent="0">
              <a:buFont typeface="Wingdings" charset="2"/>
              <a:buNone/>
              <a:defRPr sz="3800" b="0" i="0" baseline="0">
                <a:solidFill>
                  <a:srgbClr val="000000"/>
                </a:solidFill>
                <a:latin typeface="Arial" charset="0"/>
                <a:ea typeface="Arial" charset="0"/>
                <a:cs typeface="Arial" charset="0"/>
              </a:defRPr>
            </a:lvl1pPr>
            <a:lvl2pPr marL="457200" indent="0">
              <a:buFont typeface=".AppleSystemUIFont" charset="-120"/>
              <a:buNone/>
              <a:defRPr sz="3600" b="1" i="0">
                <a:solidFill>
                  <a:schemeClr val="bg1"/>
                </a:solidFill>
                <a:latin typeface="Arial Black" charset="0"/>
                <a:ea typeface="Arial Black" charset="0"/>
                <a:cs typeface="Arial Black" charset="0"/>
              </a:defRPr>
            </a:lvl2pPr>
            <a:lvl3pPr>
              <a:defRPr sz="3200" b="0" i="0">
                <a:solidFill>
                  <a:srgbClr val="000000"/>
                </a:solidFill>
                <a:latin typeface="Arial" charset="0"/>
                <a:ea typeface="Arial" charset="0"/>
                <a:cs typeface="Arial" charset="0"/>
              </a:defRPr>
            </a:lvl3pPr>
            <a:lvl4pPr>
              <a:defRPr b="0" i="0">
                <a:latin typeface="Museo Sans 300" charset="0"/>
                <a:ea typeface="Museo Sans 300" charset="0"/>
                <a:cs typeface="Museo Sans 300" charset="0"/>
              </a:defRPr>
            </a:lvl4pPr>
            <a:lvl5pPr>
              <a:defRPr b="0" i="0">
                <a:latin typeface="Museo Sans 300" charset="0"/>
                <a:ea typeface="Museo Sans 300" charset="0"/>
                <a:cs typeface="Museo Sans 300" charset="0"/>
              </a:defRPr>
            </a:lvl5pPr>
          </a:lstStyle>
          <a:p>
            <a:pPr lvl="0"/>
            <a:r>
              <a:rPr lang="en-US"/>
              <a:t>Topic Section Goes here</a:t>
            </a:r>
          </a:p>
        </p:txBody>
      </p:sp>
      <p:sp>
        <p:nvSpPr>
          <p:cNvPr id="20" name="Content Placeholder 4"/>
          <p:cNvSpPr>
            <a:spLocks noGrp="1"/>
          </p:cNvSpPr>
          <p:nvPr>
            <p:ph sz="quarter" idx="20" hasCustomPrompt="1"/>
          </p:nvPr>
        </p:nvSpPr>
        <p:spPr>
          <a:xfrm>
            <a:off x="1921933" y="6956966"/>
            <a:ext cx="533353" cy="750525"/>
          </a:xfrm>
          <a:prstGeom prst="rect">
            <a:avLst/>
          </a:prstGeom>
        </p:spPr>
        <p:txBody>
          <a:bodyPr>
            <a:normAutofit/>
          </a:bodyPr>
          <a:lstStyle>
            <a:lvl1pPr marL="0" indent="0" algn="ctr">
              <a:buFont typeface="Wingdings" charset="2"/>
              <a:buNone/>
              <a:defRPr sz="3800" b="1" i="0" baseline="0">
                <a:solidFill>
                  <a:srgbClr val="FFFFFF"/>
                </a:solidFill>
                <a:latin typeface="Arial" charset="0"/>
                <a:ea typeface="Arial" charset="0"/>
                <a:cs typeface="Arial" charset="0"/>
              </a:defRPr>
            </a:lvl1pPr>
            <a:lvl2pPr marL="457200" indent="0">
              <a:buFont typeface=".AppleSystemUIFont" charset="-120"/>
              <a:buNone/>
              <a:defRPr sz="3600" b="1" i="0">
                <a:solidFill>
                  <a:schemeClr val="bg1"/>
                </a:solidFill>
                <a:latin typeface="Arial Black" charset="0"/>
                <a:ea typeface="Arial Black" charset="0"/>
                <a:cs typeface="Arial Black" charset="0"/>
              </a:defRPr>
            </a:lvl2pPr>
            <a:lvl3pPr>
              <a:defRPr sz="3200" b="0" i="0">
                <a:solidFill>
                  <a:srgbClr val="000000"/>
                </a:solidFill>
                <a:latin typeface="Arial" charset="0"/>
                <a:ea typeface="Arial" charset="0"/>
                <a:cs typeface="Arial" charset="0"/>
              </a:defRPr>
            </a:lvl3pPr>
            <a:lvl4pPr>
              <a:defRPr b="0" i="0">
                <a:latin typeface="Museo Sans 300" charset="0"/>
                <a:ea typeface="Museo Sans 300" charset="0"/>
                <a:cs typeface="Museo Sans 300" charset="0"/>
              </a:defRPr>
            </a:lvl4pPr>
            <a:lvl5pPr>
              <a:defRPr b="0" i="0">
                <a:latin typeface="Museo Sans 300" charset="0"/>
                <a:ea typeface="Museo Sans 300" charset="0"/>
                <a:cs typeface="Museo Sans 300" charset="0"/>
              </a:defRPr>
            </a:lvl5pPr>
          </a:lstStyle>
          <a:p>
            <a:pPr lvl="0"/>
            <a:r>
              <a:rPr lang="en-US"/>
              <a:t>#</a:t>
            </a:r>
          </a:p>
        </p:txBody>
      </p:sp>
      <p:sp>
        <p:nvSpPr>
          <p:cNvPr id="21" name="Content Placeholder 4"/>
          <p:cNvSpPr>
            <a:spLocks noGrp="1"/>
          </p:cNvSpPr>
          <p:nvPr>
            <p:ph sz="quarter" idx="21" hasCustomPrompt="1"/>
          </p:nvPr>
        </p:nvSpPr>
        <p:spPr>
          <a:xfrm>
            <a:off x="1921933" y="8633269"/>
            <a:ext cx="533353" cy="750525"/>
          </a:xfrm>
          <a:prstGeom prst="rect">
            <a:avLst/>
          </a:prstGeom>
        </p:spPr>
        <p:txBody>
          <a:bodyPr>
            <a:normAutofit/>
          </a:bodyPr>
          <a:lstStyle>
            <a:lvl1pPr marL="0" indent="0" algn="ctr">
              <a:buFont typeface="Wingdings" charset="2"/>
              <a:buNone/>
              <a:defRPr sz="3800" b="1" i="0" baseline="0">
                <a:solidFill>
                  <a:srgbClr val="FFFFFF"/>
                </a:solidFill>
                <a:latin typeface="Arial" charset="0"/>
                <a:ea typeface="Arial" charset="0"/>
                <a:cs typeface="Arial" charset="0"/>
              </a:defRPr>
            </a:lvl1pPr>
            <a:lvl2pPr marL="457200" indent="0">
              <a:buFont typeface=".AppleSystemUIFont" charset="-120"/>
              <a:buNone/>
              <a:defRPr sz="3600" b="1" i="0">
                <a:solidFill>
                  <a:schemeClr val="bg1"/>
                </a:solidFill>
                <a:latin typeface="Arial Black" charset="0"/>
                <a:ea typeface="Arial Black" charset="0"/>
                <a:cs typeface="Arial Black" charset="0"/>
              </a:defRPr>
            </a:lvl2pPr>
            <a:lvl3pPr>
              <a:defRPr sz="3200" b="0" i="0">
                <a:solidFill>
                  <a:srgbClr val="000000"/>
                </a:solidFill>
                <a:latin typeface="Arial" charset="0"/>
                <a:ea typeface="Arial" charset="0"/>
                <a:cs typeface="Arial" charset="0"/>
              </a:defRPr>
            </a:lvl3pPr>
            <a:lvl4pPr>
              <a:defRPr b="0" i="0">
                <a:latin typeface="Museo Sans 300" charset="0"/>
                <a:ea typeface="Museo Sans 300" charset="0"/>
                <a:cs typeface="Museo Sans 300" charset="0"/>
              </a:defRPr>
            </a:lvl4pPr>
            <a:lvl5pPr>
              <a:defRPr b="0" i="0">
                <a:latin typeface="Museo Sans 300" charset="0"/>
                <a:ea typeface="Museo Sans 300" charset="0"/>
                <a:cs typeface="Museo Sans 300" charset="0"/>
              </a:defRPr>
            </a:lvl5pPr>
          </a:lstStyle>
          <a:p>
            <a:pPr lvl="0"/>
            <a:r>
              <a:rPr lang="en-US"/>
              <a:t>#</a:t>
            </a:r>
          </a:p>
        </p:txBody>
      </p:sp>
      <p:sp>
        <p:nvSpPr>
          <p:cNvPr id="22" name="Content Placeholder 4"/>
          <p:cNvSpPr>
            <a:spLocks noGrp="1"/>
          </p:cNvSpPr>
          <p:nvPr>
            <p:ph sz="quarter" idx="22" hasCustomPrompt="1"/>
          </p:nvPr>
        </p:nvSpPr>
        <p:spPr>
          <a:xfrm>
            <a:off x="1921932" y="10309573"/>
            <a:ext cx="533353" cy="750525"/>
          </a:xfrm>
          <a:prstGeom prst="rect">
            <a:avLst/>
          </a:prstGeom>
        </p:spPr>
        <p:txBody>
          <a:bodyPr>
            <a:normAutofit/>
          </a:bodyPr>
          <a:lstStyle>
            <a:lvl1pPr marL="0" indent="0" algn="ctr">
              <a:buFont typeface="Wingdings" charset="2"/>
              <a:buNone/>
              <a:defRPr sz="3800" b="1" i="0" baseline="0">
                <a:solidFill>
                  <a:srgbClr val="FFFFFF"/>
                </a:solidFill>
                <a:latin typeface="Arial" charset="0"/>
                <a:ea typeface="Arial" charset="0"/>
                <a:cs typeface="Arial" charset="0"/>
              </a:defRPr>
            </a:lvl1pPr>
            <a:lvl2pPr marL="457200" indent="0">
              <a:buFont typeface=".AppleSystemUIFont" charset="-120"/>
              <a:buNone/>
              <a:defRPr sz="3600" b="1" i="0">
                <a:solidFill>
                  <a:schemeClr val="bg1"/>
                </a:solidFill>
                <a:latin typeface="Arial Black" charset="0"/>
                <a:ea typeface="Arial Black" charset="0"/>
                <a:cs typeface="Arial Black" charset="0"/>
              </a:defRPr>
            </a:lvl2pPr>
            <a:lvl3pPr>
              <a:defRPr sz="3200" b="0" i="0">
                <a:solidFill>
                  <a:srgbClr val="000000"/>
                </a:solidFill>
                <a:latin typeface="Arial" charset="0"/>
                <a:ea typeface="Arial" charset="0"/>
                <a:cs typeface="Arial" charset="0"/>
              </a:defRPr>
            </a:lvl3pPr>
            <a:lvl4pPr>
              <a:defRPr b="0" i="0">
                <a:latin typeface="Museo Sans 300" charset="0"/>
                <a:ea typeface="Museo Sans 300" charset="0"/>
                <a:cs typeface="Museo Sans 300" charset="0"/>
              </a:defRPr>
            </a:lvl4pPr>
            <a:lvl5pPr>
              <a:defRPr b="0" i="0">
                <a:latin typeface="Museo Sans 300" charset="0"/>
                <a:ea typeface="Museo Sans 300" charset="0"/>
                <a:cs typeface="Museo Sans 300" charset="0"/>
              </a:defRPr>
            </a:lvl5pPr>
          </a:lstStyle>
          <a:p>
            <a:pPr lvl="0"/>
            <a:r>
              <a:rPr lang="en-US"/>
              <a:t>#</a:t>
            </a:r>
          </a:p>
        </p:txBody>
      </p:sp>
      <p:sp>
        <p:nvSpPr>
          <p:cNvPr id="23" name="Shape 128"/>
          <p:cNvSpPr>
            <a:spLocks noGrp="1"/>
          </p:cNvSpPr>
          <p:nvPr>
            <p:ph type="pic" idx="13"/>
          </p:nvPr>
        </p:nvSpPr>
        <p:spPr>
          <a:xfrm>
            <a:off x="11179673" y="0"/>
            <a:ext cx="13271599" cy="13716001"/>
          </a:xfrm>
          <a:prstGeom prst="rect">
            <a:avLst/>
          </a:prstGeom>
          <a:pattFill prst="pct5">
            <a:fgClr>
              <a:schemeClr val="accent1"/>
            </a:fgClr>
            <a:bgClr>
              <a:schemeClr val="tx2"/>
            </a:bgClr>
          </a:pattFill>
        </p:spPr>
        <p:txBody>
          <a:bodyPr lIns="91439" tIns="45719" rIns="91439" bIns="45719" anchor="t">
            <a:noAutofit/>
          </a:bodyPr>
          <a:lstStyle/>
          <a:p>
            <a:endParaRPr/>
          </a:p>
        </p:txBody>
      </p:sp>
      <p:sp>
        <p:nvSpPr>
          <p:cNvPr id="24" name="Shape 29"/>
          <p:cNvSpPr/>
          <p:nvPr userDrawn="1"/>
        </p:nvSpPr>
        <p:spPr>
          <a:xfrm>
            <a:off x="23557445" y="12873122"/>
            <a:ext cx="551433" cy="5457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rPr sz="2000" b="1" i="0">
                <a:solidFill>
                  <a:srgbClr val="FFFFFF"/>
                </a:solidFill>
                <a:latin typeface="Arial Black" charset="0"/>
                <a:ea typeface="Arial Black" charset="0"/>
                <a:cs typeface="Arial Black" charset="0"/>
              </a:rPr>
              <a:t>‹#›</a:t>
            </a:fld>
            <a:r>
              <a:rPr sz="2400" b="1" i="0">
                <a:solidFill>
                  <a:srgbClr val="005A8B"/>
                </a:solidFill>
                <a:latin typeface="Arial Black" charset="0"/>
                <a:ea typeface="Arial Black" charset="0"/>
                <a:cs typeface="Arial Black" charset="0"/>
              </a:rPr>
              <a:t>￼</a:t>
            </a:r>
          </a:p>
        </p:txBody>
      </p:sp>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5764" y="12873122"/>
            <a:ext cx="2044700" cy="495300"/>
          </a:xfrm>
          <a:prstGeom prst="rect">
            <a:avLst/>
          </a:prstGeom>
        </p:spPr>
      </p:pic>
    </p:spTree>
    <p:extLst>
      <p:ext uri="{BB962C8B-B14F-4D97-AF65-F5344CB8AC3E}">
        <p14:creationId xmlns:p14="http://schemas.microsoft.com/office/powerpoint/2010/main" val="56110451"/>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quare Graphic on Blue">
    <p:spTree>
      <p:nvGrpSpPr>
        <p:cNvPr id="1" name=""/>
        <p:cNvGrpSpPr/>
        <p:nvPr/>
      </p:nvGrpSpPr>
      <p:grpSpPr>
        <a:xfrm>
          <a:off x="0" y="0"/>
          <a:ext cx="0" cy="0"/>
          <a:chOff x="0" y="0"/>
          <a:chExt cx="0" cy="0"/>
        </a:xfrm>
      </p:grpSpPr>
      <p:sp>
        <p:nvSpPr>
          <p:cNvPr id="7" name="Rectangle 6"/>
          <p:cNvSpPr/>
          <p:nvPr userDrawn="1"/>
        </p:nvSpPr>
        <p:spPr>
          <a:xfrm>
            <a:off x="4" y="-2"/>
            <a:ext cx="24384007" cy="13716003"/>
          </a:xfrm>
          <a:prstGeom prst="rect">
            <a:avLst/>
          </a:prstGeom>
          <a:gradFill>
            <a:gsLst>
              <a:gs pos="25000">
                <a:srgbClr val="315492"/>
              </a:gs>
              <a:gs pos="75000">
                <a:srgbClr val="00A6E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46533" tIns="73267" rIns="146533" bIns="73267" rtlCol="0" anchor="ctr"/>
          <a:lstStyle/>
          <a:p>
            <a:pPr algn="ctr"/>
            <a:endParaRPr lang="en-US" sz="3800" dirty="0"/>
          </a:p>
        </p:txBody>
      </p:sp>
      <p:sp>
        <p:nvSpPr>
          <p:cNvPr id="2" name="Rectangle 1">
            <a:extLst>
              <a:ext uri="{FF2B5EF4-FFF2-40B4-BE49-F238E27FC236}">
                <a16:creationId xmlns:a16="http://schemas.microsoft.com/office/drawing/2014/main" id="{F7FDAE5F-48D5-4BA8-9795-AC6D0819B4CA}"/>
              </a:ext>
            </a:extLst>
          </p:cNvPr>
          <p:cNvSpPr/>
          <p:nvPr userDrawn="1"/>
        </p:nvSpPr>
        <p:spPr bwMode="auto">
          <a:xfrm>
            <a:off x="3" y="2075547"/>
            <a:ext cx="4102706" cy="11640453"/>
          </a:xfrm>
          <a:prstGeom prst="rect">
            <a:avLst/>
          </a:prstGeom>
          <a:solidFill>
            <a:schemeClr val="bg1"/>
          </a:solidFill>
          <a:ln w="12700" cap="sq" cmpd="sng" algn="ctr">
            <a:noFill/>
            <a:prstDash val="solid"/>
            <a:round/>
            <a:headEnd type="none" w="sm" len="sm"/>
            <a:tailEnd type="none" w="sm" len="sm"/>
          </a:ln>
          <a:effectLst/>
        </p:spPr>
        <p:txBody>
          <a:bodyPr vert="horz" wrap="square" lIns="243840" tIns="121920" rIns="243840" bIns="121920" numCol="1" rtlCol="0" anchor="t" anchorCtr="0" compatLnSpc="1">
            <a:prstTxWarp prst="textNoShape">
              <a:avLst/>
            </a:prstTxWarp>
          </a:bodyPr>
          <a:lstStyle/>
          <a:p>
            <a:pPr marL="0" marR="0" indent="0" algn="l" defTabSz="2438430" rtl="0" eaLnBrk="0" fontAlgn="base" latinLnBrk="0" hangingPunct="0">
              <a:lnSpc>
                <a:spcPct val="100000"/>
              </a:lnSpc>
              <a:spcBef>
                <a:spcPct val="0"/>
              </a:spcBef>
              <a:spcAft>
                <a:spcPct val="0"/>
              </a:spcAft>
              <a:buClrTx/>
              <a:buSzTx/>
              <a:buFontTx/>
              <a:buNone/>
              <a:tabLst/>
            </a:pPr>
            <a:endParaRPr kumimoji="1" lang="en-US" sz="6400" b="0" i="0" u="none" strike="noStrike" cap="none" normalizeH="0" baseline="0">
              <a:ln>
                <a:noFill/>
              </a:ln>
              <a:solidFill>
                <a:schemeClr val="tx1"/>
              </a:solidFill>
              <a:effectLst/>
              <a:latin typeface="Tahoma" pitchFamily="34" charset="0"/>
            </a:endParaRPr>
          </a:p>
        </p:txBody>
      </p:sp>
      <p:sp>
        <p:nvSpPr>
          <p:cNvPr id="4" name="Rectangle 4"/>
          <p:cNvSpPr>
            <a:spLocks noGrp="1" noChangeArrowheads="1"/>
          </p:cNvSpPr>
          <p:nvPr>
            <p:ph type="dt" sz="half" idx="10"/>
          </p:nvPr>
        </p:nvSpPr>
        <p:spPr>
          <a:xfrm>
            <a:off x="1219200" y="12954000"/>
            <a:ext cx="5689600" cy="488949"/>
          </a:xfrm>
          <a:ln/>
        </p:spPr>
        <p:txBody>
          <a:bodyPr/>
          <a:lstStyle>
            <a:lvl1pPr>
              <a:defRPr sz="1600">
                <a:solidFill>
                  <a:schemeClr val="bg1">
                    <a:lumMod val="50000"/>
                  </a:schemeClr>
                </a:solidFill>
                <a:latin typeface="Century Gothic" pitchFamily="34" charset="0"/>
              </a:defRPr>
            </a:lvl1pPr>
          </a:lstStyle>
          <a:p>
            <a:fld id="{147806F8-9012-40C3-8207-10BDA9C61594}" type="datetime1">
              <a:rPr lang="zh-CN" altLang="en-US" smtClean="0"/>
              <a:t>2021/7/19</a:t>
            </a:fld>
            <a:endParaRPr lang="en-US" altLang="zh-CN" dirty="0"/>
          </a:p>
        </p:txBody>
      </p:sp>
      <p:sp>
        <p:nvSpPr>
          <p:cNvPr id="5" name="Rectangle 5"/>
          <p:cNvSpPr>
            <a:spLocks noGrp="1" noChangeArrowheads="1"/>
          </p:cNvSpPr>
          <p:nvPr>
            <p:ph type="ftr" sz="quarter" idx="11"/>
          </p:nvPr>
        </p:nvSpPr>
        <p:spPr>
          <a:xfrm>
            <a:off x="8331200" y="12954000"/>
            <a:ext cx="7721600" cy="488949"/>
          </a:xfrm>
          <a:ln/>
        </p:spPr>
        <p:txBody>
          <a:bodyPr/>
          <a:lstStyle>
            <a:lvl1pPr>
              <a:defRPr sz="1600">
                <a:solidFill>
                  <a:schemeClr val="bg1">
                    <a:lumMod val="50000"/>
                  </a:schemeClr>
                </a:solidFill>
                <a:latin typeface="Century Gothic" pitchFamily="34" charset="0"/>
              </a:defRPr>
            </a:lvl1pPr>
          </a:lstStyle>
          <a:p>
            <a:r>
              <a:rPr lang="en-US" altLang="zh-CN" dirty="0"/>
              <a:t>www.smartgrowth.umd.edu</a:t>
            </a:r>
            <a:endParaRPr lang="zh-CN" altLang="en-US" dirty="0"/>
          </a:p>
        </p:txBody>
      </p:sp>
      <p:sp>
        <p:nvSpPr>
          <p:cNvPr id="6" name="Rectangle 6"/>
          <p:cNvSpPr>
            <a:spLocks noGrp="1" noChangeArrowheads="1"/>
          </p:cNvSpPr>
          <p:nvPr>
            <p:ph type="sldNum" sz="quarter" idx="12"/>
          </p:nvPr>
        </p:nvSpPr>
        <p:spPr>
          <a:xfrm>
            <a:off x="17475200" y="12954000"/>
            <a:ext cx="5689600" cy="488949"/>
          </a:xfrm>
          <a:ln/>
        </p:spPr>
        <p:txBody>
          <a:bodyPr/>
          <a:lstStyle>
            <a:lvl1pPr>
              <a:defRPr sz="1600">
                <a:solidFill>
                  <a:schemeClr val="bg1">
                    <a:lumMod val="50000"/>
                  </a:schemeClr>
                </a:solidFill>
                <a:latin typeface="Century Gothic" pitchFamily="34" charset="0"/>
              </a:defRPr>
            </a:lvl1pPr>
          </a:lstStyle>
          <a:p>
            <a:fld id="{9DB9C31B-1F91-452B-81D8-DDD137358BBE}" type="slidenum">
              <a:rPr lang="zh-CN" altLang="en-US" smtClean="0"/>
              <a:pPr/>
              <a:t>‹#›</a:t>
            </a:fld>
            <a:endParaRPr lang="en-US" altLang="zh-CN" dirty="0"/>
          </a:p>
        </p:txBody>
      </p:sp>
      <p:pic>
        <p:nvPicPr>
          <p:cNvPr id="9" name="Picture 8" descr="ncsg_knocked-out.jpg">
            <a:extLst>
              <a:ext uri="{FF2B5EF4-FFF2-40B4-BE49-F238E27FC236}">
                <a16:creationId xmlns:a16="http://schemas.microsoft.com/office/drawing/2014/main" id="{18EE2F9F-9012-4E15-BCE4-051206BD1921}"/>
              </a:ext>
            </a:extLst>
          </p:cNvPr>
          <p:cNvPicPr>
            <a:picLocks noChangeAspect="1"/>
          </p:cNvPicPr>
          <p:nvPr userDrawn="1"/>
        </p:nvPicPr>
        <p:blipFill>
          <a:blip r:embed="rId2" cstate="print"/>
          <a:stretch>
            <a:fillRect/>
          </a:stretch>
        </p:blipFill>
        <p:spPr>
          <a:xfrm>
            <a:off x="181973" y="962075"/>
            <a:ext cx="2095502" cy="2103120"/>
          </a:xfrm>
          <a:prstGeom prst="rect">
            <a:avLst/>
          </a:prstGeom>
        </p:spPr>
      </p:pic>
      <p:sp>
        <p:nvSpPr>
          <p:cNvPr id="10" name="Title 1">
            <a:extLst>
              <a:ext uri="{FF2B5EF4-FFF2-40B4-BE49-F238E27FC236}">
                <a16:creationId xmlns:a16="http://schemas.microsoft.com/office/drawing/2014/main" id="{C5FB7003-10EB-4796-81A5-9896B323B05C}"/>
              </a:ext>
            </a:extLst>
          </p:cNvPr>
          <p:cNvSpPr>
            <a:spLocks noGrp="1"/>
          </p:cNvSpPr>
          <p:nvPr>
            <p:ph type="title" hasCustomPrompt="1"/>
          </p:nvPr>
        </p:nvSpPr>
        <p:spPr>
          <a:xfrm rot="16200000">
            <a:off x="-2506146" y="7191969"/>
            <a:ext cx="9085941" cy="1635268"/>
          </a:xfrm>
        </p:spPr>
        <p:txBody>
          <a:bodyPr>
            <a:normAutofit/>
          </a:bodyPr>
          <a:lstStyle>
            <a:lvl1pPr>
              <a:defRPr sz="7000">
                <a:solidFill>
                  <a:srgbClr val="2E578B"/>
                </a:solidFill>
                <a:latin typeface="+mj-lt"/>
              </a:defRPr>
            </a:lvl1pPr>
          </a:lstStyle>
          <a:p>
            <a:r>
              <a:rPr lang="en-US" dirty="0"/>
              <a:t>CLICK TO EDIT MASTER TITLE STYLE</a:t>
            </a:r>
          </a:p>
        </p:txBody>
      </p:sp>
      <p:sp>
        <p:nvSpPr>
          <p:cNvPr id="8" name="SmartArt Placeholder 7">
            <a:extLst>
              <a:ext uri="{FF2B5EF4-FFF2-40B4-BE49-F238E27FC236}">
                <a16:creationId xmlns:a16="http://schemas.microsoft.com/office/drawing/2014/main" id="{7590F2E7-F09C-4DA2-B763-9777A9550363}"/>
              </a:ext>
            </a:extLst>
          </p:cNvPr>
          <p:cNvSpPr>
            <a:spLocks noGrp="1"/>
          </p:cNvSpPr>
          <p:nvPr>
            <p:ph type="dgm" sz="quarter" idx="13" hasCustomPrompt="1"/>
          </p:nvPr>
        </p:nvSpPr>
        <p:spPr>
          <a:xfrm>
            <a:off x="4876800" y="753535"/>
            <a:ext cx="18288000" cy="11798301"/>
          </a:xfrm>
        </p:spPr>
        <p:txBody>
          <a:bodyPr anchor="ctr"/>
          <a:lstStyle>
            <a:lvl1pPr marL="0" indent="0" algn="ctr">
              <a:buNone/>
              <a:defRPr/>
            </a:lvl1pPr>
          </a:lstStyle>
          <a:p>
            <a:r>
              <a:rPr lang="en-US"/>
              <a:t>Square graphic</a:t>
            </a:r>
            <a:endParaRPr lang="en-US" dirty="0"/>
          </a:p>
        </p:txBody>
      </p:sp>
    </p:spTree>
    <p:extLst>
      <p:ext uri="{BB962C8B-B14F-4D97-AF65-F5344CB8AC3E}">
        <p14:creationId xmlns:p14="http://schemas.microsoft.com/office/powerpoint/2010/main" val="2603171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ummary on Blue">
    <p:spTree>
      <p:nvGrpSpPr>
        <p:cNvPr id="1" name=""/>
        <p:cNvGrpSpPr/>
        <p:nvPr/>
      </p:nvGrpSpPr>
      <p:grpSpPr>
        <a:xfrm>
          <a:off x="0" y="0"/>
          <a:ext cx="0" cy="0"/>
          <a:chOff x="0" y="0"/>
          <a:chExt cx="0" cy="0"/>
        </a:xfrm>
      </p:grpSpPr>
      <p:sp>
        <p:nvSpPr>
          <p:cNvPr id="7" name="Rectangle 6"/>
          <p:cNvSpPr/>
          <p:nvPr userDrawn="1"/>
        </p:nvSpPr>
        <p:spPr>
          <a:xfrm>
            <a:off x="4" y="-2"/>
            <a:ext cx="24384007" cy="13716003"/>
          </a:xfrm>
          <a:prstGeom prst="rect">
            <a:avLst/>
          </a:prstGeom>
          <a:gradFill>
            <a:gsLst>
              <a:gs pos="25000">
                <a:srgbClr val="315492"/>
              </a:gs>
              <a:gs pos="75000">
                <a:srgbClr val="00A6E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46533" tIns="73267" rIns="146533" bIns="73267" rtlCol="0" anchor="ctr"/>
          <a:lstStyle/>
          <a:p>
            <a:pPr algn="ctr"/>
            <a:endParaRPr lang="en-US" sz="3800"/>
          </a:p>
        </p:txBody>
      </p:sp>
      <p:sp>
        <p:nvSpPr>
          <p:cNvPr id="2" name="Rectangle 1">
            <a:extLst>
              <a:ext uri="{FF2B5EF4-FFF2-40B4-BE49-F238E27FC236}">
                <a16:creationId xmlns:a16="http://schemas.microsoft.com/office/drawing/2014/main" id="{F7FDAE5F-48D5-4BA8-9795-AC6D0819B4CA}"/>
              </a:ext>
            </a:extLst>
          </p:cNvPr>
          <p:cNvSpPr/>
          <p:nvPr userDrawn="1"/>
        </p:nvSpPr>
        <p:spPr bwMode="auto">
          <a:xfrm>
            <a:off x="2" y="2075547"/>
            <a:ext cx="24383996" cy="3468912"/>
          </a:xfrm>
          <a:prstGeom prst="rect">
            <a:avLst/>
          </a:prstGeom>
          <a:solidFill>
            <a:schemeClr val="bg1"/>
          </a:solidFill>
          <a:ln w="12700" cap="sq" cmpd="sng" algn="ctr">
            <a:noFill/>
            <a:prstDash val="solid"/>
            <a:round/>
            <a:headEnd type="none" w="sm" len="sm"/>
            <a:tailEnd type="none" w="sm" len="sm"/>
          </a:ln>
          <a:effectLst/>
        </p:spPr>
        <p:txBody>
          <a:bodyPr vert="horz" wrap="square" lIns="243840" tIns="121920" rIns="243840" bIns="121920" numCol="1" rtlCol="0" anchor="t" anchorCtr="0" compatLnSpc="1">
            <a:prstTxWarp prst="textNoShape">
              <a:avLst/>
            </a:prstTxWarp>
          </a:bodyPr>
          <a:lstStyle/>
          <a:p>
            <a:pPr marL="0" marR="0" indent="0" algn="l" defTabSz="2438430" rtl="0" eaLnBrk="0" fontAlgn="base" latinLnBrk="0" hangingPunct="0">
              <a:lnSpc>
                <a:spcPct val="100000"/>
              </a:lnSpc>
              <a:spcBef>
                <a:spcPct val="0"/>
              </a:spcBef>
              <a:spcAft>
                <a:spcPct val="0"/>
              </a:spcAft>
              <a:buClrTx/>
              <a:buSzTx/>
              <a:buFontTx/>
              <a:buNone/>
              <a:tabLst/>
            </a:pPr>
            <a:endParaRPr kumimoji="1" lang="en-US" sz="6400" b="0" i="0" u="none" strike="noStrike" cap="none" normalizeH="0" baseline="0">
              <a:ln>
                <a:noFill/>
              </a:ln>
              <a:solidFill>
                <a:schemeClr val="tx1"/>
              </a:solidFill>
              <a:effectLst/>
              <a:latin typeface="Tahoma" pitchFamily="34" charset="0"/>
            </a:endParaRPr>
          </a:p>
        </p:txBody>
      </p:sp>
      <p:sp>
        <p:nvSpPr>
          <p:cNvPr id="4" name="Rectangle 4"/>
          <p:cNvSpPr>
            <a:spLocks noGrp="1" noChangeArrowheads="1"/>
          </p:cNvSpPr>
          <p:nvPr>
            <p:ph type="dt" sz="half" idx="10"/>
          </p:nvPr>
        </p:nvSpPr>
        <p:spPr>
          <a:xfrm>
            <a:off x="1219200" y="12954000"/>
            <a:ext cx="5689600" cy="488949"/>
          </a:xfrm>
          <a:ln/>
        </p:spPr>
        <p:txBody>
          <a:bodyPr/>
          <a:lstStyle>
            <a:lvl1pPr>
              <a:defRPr sz="1600">
                <a:solidFill>
                  <a:schemeClr val="bg1">
                    <a:lumMod val="50000"/>
                  </a:schemeClr>
                </a:solidFill>
                <a:latin typeface="Century Gothic" pitchFamily="34" charset="0"/>
              </a:defRPr>
            </a:lvl1pPr>
          </a:lstStyle>
          <a:p>
            <a:fld id="{9B40D4ED-4BF6-4E75-A53F-4F22E7491751}" type="datetime1">
              <a:rPr lang="zh-CN" altLang="en-US" smtClean="0"/>
              <a:t>2021/7/19</a:t>
            </a:fld>
            <a:endParaRPr lang="en-US" altLang="zh-CN" dirty="0"/>
          </a:p>
        </p:txBody>
      </p:sp>
      <p:sp>
        <p:nvSpPr>
          <p:cNvPr id="5" name="Rectangle 5"/>
          <p:cNvSpPr>
            <a:spLocks noGrp="1" noChangeArrowheads="1"/>
          </p:cNvSpPr>
          <p:nvPr>
            <p:ph type="ftr" sz="quarter" idx="11"/>
          </p:nvPr>
        </p:nvSpPr>
        <p:spPr>
          <a:xfrm>
            <a:off x="8331200" y="12954000"/>
            <a:ext cx="7721600" cy="488949"/>
          </a:xfrm>
          <a:ln/>
        </p:spPr>
        <p:txBody>
          <a:bodyPr/>
          <a:lstStyle>
            <a:lvl1pPr>
              <a:defRPr sz="1600">
                <a:solidFill>
                  <a:schemeClr val="bg1">
                    <a:lumMod val="50000"/>
                  </a:schemeClr>
                </a:solidFill>
                <a:latin typeface="Century Gothic" pitchFamily="34" charset="0"/>
              </a:defRPr>
            </a:lvl1pPr>
          </a:lstStyle>
          <a:p>
            <a:r>
              <a:rPr lang="en-US" altLang="zh-CN" dirty="0"/>
              <a:t>www.smartgrowth.umd.edu</a:t>
            </a:r>
            <a:endParaRPr lang="zh-CN" altLang="en-US" dirty="0"/>
          </a:p>
        </p:txBody>
      </p:sp>
      <p:sp>
        <p:nvSpPr>
          <p:cNvPr id="6" name="Rectangle 6"/>
          <p:cNvSpPr>
            <a:spLocks noGrp="1" noChangeArrowheads="1"/>
          </p:cNvSpPr>
          <p:nvPr>
            <p:ph type="sldNum" sz="quarter" idx="12"/>
          </p:nvPr>
        </p:nvSpPr>
        <p:spPr>
          <a:xfrm>
            <a:off x="17475200" y="12954000"/>
            <a:ext cx="5689600" cy="488949"/>
          </a:xfrm>
          <a:ln/>
        </p:spPr>
        <p:txBody>
          <a:bodyPr/>
          <a:lstStyle>
            <a:lvl1pPr>
              <a:defRPr sz="1600">
                <a:solidFill>
                  <a:schemeClr val="bg1">
                    <a:lumMod val="50000"/>
                  </a:schemeClr>
                </a:solidFill>
                <a:latin typeface="Century Gothic" pitchFamily="34" charset="0"/>
              </a:defRPr>
            </a:lvl1pPr>
          </a:lstStyle>
          <a:p>
            <a:fld id="{9DB9C31B-1F91-452B-81D8-DDD137358BBE}" type="slidenum">
              <a:rPr lang="zh-CN" altLang="en-US" smtClean="0"/>
              <a:pPr/>
              <a:t>‹#›</a:t>
            </a:fld>
            <a:endParaRPr lang="en-US" altLang="zh-CN" dirty="0"/>
          </a:p>
        </p:txBody>
      </p:sp>
      <p:pic>
        <p:nvPicPr>
          <p:cNvPr id="9" name="Picture 8" descr="ncsg_knocked-out.jpg">
            <a:extLst>
              <a:ext uri="{FF2B5EF4-FFF2-40B4-BE49-F238E27FC236}">
                <a16:creationId xmlns:a16="http://schemas.microsoft.com/office/drawing/2014/main" id="{18EE2F9F-9012-4E15-BCE4-051206BD1921}"/>
              </a:ext>
            </a:extLst>
          </p:cNvPr>
          <p:cNvPicPr>
            <a:picLocks noChangeAspect="1"/>
          </p:cNvPicPr>
          <p:nvPr userDrawn="1"/>
        </p:nvPicPr>
        <p:blipFill>
          <a:blip r:embed="rId2" cstate="print"/>
          <a:stretch>
            <a:fillRect/>
          </a:stretch>
        </p:blipFill>
        <p:spPr>
          <a:xfrm>
            <a:off x="181973" y="962075"/>
            <a:ext cx="2095502" cy="2103120"/>
          </a:xfrm>
          <a:prstGeom prst="rect">
            <a:avLst/>
          </a:prstGeom>
        </p:spPr>
      </p:pic>
      <p:sp>
        <p:nvSpPr>
          <p:cNvPr id="10" name="Title 1">
            <a:extLst>
              <a:ext uri="{FF2B5EF4-FFF2-40B4-BE49-F238E27FC236}">
                <a16:creationId xmlns:a16="http://schemas.microsoft.com/office/drawing/2014/main" id="{C5FB7003-10EB-4796-81A5-9896B323B05C}"/>
              </a:ext>
            </a:extLst>
          </p:cNvPr>
          <p:cNvSpPr>
            <a:spLocks noGrp="1"/>
          </p:cNvSpPr>
          <p:nvPr>
            <p:ph type="title" hasCustomPrompt="1"/>
          </p:nvPr>
        </p:nvSpPr>
        <p:spPr>
          <a:xfrm>
            <a:off x="1219198" y="3200407"/>
            <a:ext cx="21945596" cy="1226451"/>
          </a:xfrm>
        </p:spPr>
        <p:txBody>
          <a:bodyPr>
            <a:normAutofit/>
          </a:bodyPr>
          <a:lstStyle>
            <a:lvl1pPr>
              <a:defRPr sz="7000">
                <a:solidFill>
                  <a:srgbClr val="2E578B"/>
                </a:solidFill>
                <a:latin typeface="+mj-lt"/>
              </a:defRPr>
            </a:lvl1pPr>
          </a:lstStyle>
          <a:p>
            <a:r>
              <a:rPr lang="en-US" dirty="0"/>
              <a:t>CLICK TO EDIT MASTER TITLE STYLE</a:t>
            </a:r>
          </a:p>
        </p:txBody>
      </p:sp>
      <p:sp>
        <p:nvSpPr>
          <p:cNvPr id="12" name="Content Placeholder 11">
            <a:extLst>
              <a:ext uri="{FF2B5EF4-FFF2-40B4-BE49-F238E27FC236}">
                <a16:creationId xmlns:a16="http://schemas.microsoft.com/office/drawing/2014/main" id="{3F62D479-A3C8-448C-A775-910816CE33D5}"/>
              </a:ext>
            </a:extLst>
          </p:cNvPr>
          <p:cNvSpPr>
            <a:spLocks noGrp="1"/>
          </p:cNvSpPr>
          <p:nvPr>
            <p:ph sz="quarter" idx="13"/>
          </p:nvPr>
        </p:nvSpPr>
        <p:spPr>
          <a:xfrm>
            <a:off x="1219194" y="6858000"/>
            <a:ext cx="21945604" cy="4978400"/>
          </a:xfrm>
        </p:spPr>
        <p:txBody>
          <a:bodyPr>
            <a:noAutofit/>
          </a:bodyPr>
          <a:lstStyle>
            <a:lvl1pPr marL="0" indent="0" algn="ctr">
              <a:buFontTx/>
              <a:buNone/>
              <a:defRPr sz="7467">
                <a:solidFill>
                  <a:schemeClr val="bg1"/>
                </a:solidFill>
              </a:defRPr>
            </a:lvl1pPr>
            <a:lvl2pPr marL="732670" indent="0" algn="ctr">
              <a:buFontTx/>
              <a:buNone/>
              <a:defRPr sz="6400">
                <a:solidFill>
                  <a:schemeClr val="bg1"/>
                </a:solidFill>
              </a:defRPr>
            </a:lvl2pPr>
            <a:lvl3pPr marL="1465344" indent="0" algn="ctr">
              <a:buFontTx/>
              <a:buNone/>
              <a:defRPr sz="5333">
                <a:solidFill>
                  <a:schemeClr val="bg1"/>
                </a:solidFill>
              </a:defRPr>
            </a:lvl3pPr>
            <a:lvl4pPr marL="2198014" indent="0" algn="ctr">
              <a:buFontTx/>
              <a:buNone/>
              <a:defRPr sz="4800">
                <a:solidFill>
                  <a:schemeClr val="bg1"/>
                </a:solidFill>
              </a:defRPr>
            </a:lvl4pPr>
            <a:lvl5pPr marL="2930687" indent="0" algn="ctr">
              <a:buFontTx/>
              <a:buNone/>
              <a:defRPr sz="4800">
                <a:solidFill>
                  <a:schemeClr val="bg1"/>
                </a:solidFill>
              </a:defRPr>
            </a:lvl5pPr>
          </a:lstStyle>
          <a:p>
            <a:pPr lvl="0"/>
            <a:r>
              <a:rPr lang="en-US"/>
              <a:t>Edit Master text styles</a:t>
            </a:r>
          </a:p>
        </p:txBody>
      </p:sp>
    </p:spTree>
    <p:extLst>
      <p:ext uri="{BB962C8B-B14F-4D97-AF65-F5344CB8AC3E}">
        <p14:creationId xmlns:p14="http://schemas.microsoft.com/office/powerpoint/2010/main" val="24642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Divider Slide">
    <p:bg>
      <p:bgPr>
        <a:solidFill>
          <a:srgbClr val="005A8B"/>
        </a:solidFill>
        <a:effectLst/>
      </p:bgPr>
    </p:bg>
    <p:spTree>
      <p:nvGrpSpPr>
        <p:cNvPr id="1" name=""/>
        <p:cNvGrpSpPr/>
        <p:nvPr/>
      </p:nvGrpSpPr>
      <p:grpSpPr>
        <a:xfrm>
          <a:off x="0" y="0"/>
          <a:ext cx="0" cy="0"/>
          <a:chOff x="0" y="0"/>
          <a:chExt cx="0" cy="0"/>
        </a:xfrm>
      </p:grpSpPr>
      <p:sp>
        <p:nvSpPr>
          <p:cNvPr id="6" name="Shape 29"/>
          <p:cNvSpPr/>
          <p:nvPr userDrawn="1"/>
        </p:nvSpPr>
        <p:spPr>
          <a:xfrm>
            <a:off x="23557445" y="12873122"/>
            <a:ext cx="551433" cy="5457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rPr sz="2000" b="1" i="0">
                <a:solidFill>
                  <a:srgbClr val="FFFFFF"/>
                </a:solidFill>
                <a:latin typeface="Arial Black" charset="0"/>
                <a:ea typeface="Arial Black" charset="0"/>
                <a:cs typeface="Arial Black" charset="0"/>
              </a:rPr>
              <a:t>‹#›</a:t>
            </a:fld>
            <a:r>
              <a:rPr sz="2400" b="1" i="0">
                <a:solidFill>
                  <a:srgbClr val="005A8B"/>
                </a:solidFill>
                <a:latin typeface="Arial Black" charset="0"/>
                <a:ea typeface="Arial Black" charset="0"/>
                <a:cs typeface="Arial Black" charset="0"/>
              </a:rPr>
              <a: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5764" y="12873122"/>
            <a:ext cx="2044700" cy="495300"/>
          </a:xfrm>
          <a:prstGeom prst="rect">
            <a:avLst/>
          </a:prstGeom>
        </p:spPr>
      </p:pic>
      <p:sp>
        <p:nvSpPr>
          <p:cNvPr id="5" name="Title 1"/>
          <p:cNvSpPr>
            <a:spLocks noGrp="1"/>
          </p:cNvSpPr>
          <p:nvPr>
            <p:ph type="title" hasCustomPrompt="1"/>
          </p:nvPr>
        </p:nvSpPr>
        <p:spPr>
          <a:xfrm>
            <a:off x="1457377" y="4267200"/>
            <a:ext cx="18659423" cy="3089263"/>
          </a:xfrm>
          <a:prstGeom prst="rect">
            <a:avLst/>
          </a:prstGeom>
          <a:noFill/>
          <a:ln>
            <a:noFill/>
          </a:ln>
        </p:spPr>
        <p:txBody>
          <a:bodyPr lIns="91440" anchor="ctr">
            <a:noAutofit/>
          </a:bodyPr>
          <a:lstStyle>
            <a:lvl1pPr marL="14288" indent="0" algn="l">
              <a:tabLst/>
              <a:defRPr sz="12000" b="1" i="0" spc="0" baseline="0">
                <a:solidFill>
                  <a:srgbClr val="FFFFFF"/>
                </a:solidFill>
                <a:latin typeface="Arial Black" charset="0"/>
                <a:ea typeface="Arial Black" charset="0"/>
                <a:cs typeface="Arial Black" charset="0"/>
              </a:defRPr>
            </a:lvl1pPr>
          </a:lstStyle>
          <a:p>
            <a:r>
              <a:rPr lang="en-US"/>
              <a:t>SLIDE DIVIDER COPY GOES HERE</a:t>
            </a:r>
          </a:p>
        </p:txBody>
      </p:sp>
      <p:sp>
        <p:nvSpPr>
          <p:cNvPr id="8" name="Content Placeholder 4"/>
          <p:cNvSpPr>
            <a:spLocks noGrp="1"/>
          </p:cNvSpPr>
          <p:nvPr>
            <p:ph sz="quarter" idx="17" hasCustomPrompt="1"/>
          </p:nvPr>
        </p:nvSpPr>
        <p:spPr>
          <a:xfrm>
            <a:off x="1457377" y="7356463"/>
            <a:ext cx="18659423" cy="2610497"/>
          </a:xfrm>
          <a:prstGeom prst="rect">
            <a:avLst/>
          </a:prstGeom>
        </p:spPr>
        <p:txBody>
          <a:bodyPr>
            <a:normAutofit/>
          </a:bodyPr>
          <a:lstStyle>
            <a:lvl1pPr marL="0" indent="0">
              <a:buFont typeface="Wingdings" charset="2"/>
              <a:buNone/>
              <a:defRPr sz="4400" b="0" i="0" baseline="0">
                <a:solidFill>
                  <a:srgbClr val="FFFFFF"/>
                </a:solidFill>
                <a:latin typeface="Arial" charset="0"/>
                <a:ea typeface="Arial" charset="0"/>
                <a:cs typeface="Arial" charset="0"/>
              </a:defRPr>
            </a:lvl1pPr>
            <a:lvl2pPr marL="457200" indent="0">
              <a:buFont typeface=".AppleSystemUIFont" charset="-120"/>
              <a:buNone/>
              <a:defRPr sz="3600" b="1" i="0">
                <a:solidFill>
                  <a:schemeClr val="bg1"/>
                </a:solidFill>
                <a:latin typeface="Arial Black" charset="0"/>
                <a:ea typeface="Arial Black" charset="0"/>
                <a:cs typeface="Arial Black" charset="0"/>
              </a:defRPr>
            </a:lvl2pPr>
            <a:lvl3pPr>
              <a:defRPr sz="3200" b="0" i="0">
                <a:solidFill>
                  <a:srgbClr val="000000"/>
                </a:solidFill>
                <a:latin typeface="Arial" charset="0"/>
                <a:ea typeface="Arial" charset="0"/>
                <a:cs typeface="Arial" charset="0"/>
              </a:defRPr>
            </a:lvl3pPr>
            <a:lvl4pPr>
              <a:defRPr b="0" i="0">
                <a:latin typeface="Museo Sans 300" charset="0"/>
                <a:ea typeface="Museo Sans 300" charset="0"/>
                <a:cs typeface="Museo Sans 300" charset="0"/>
              </a:defRPr>
            </a:lvl4pPr>
            <a:lvl5pPr>
              <a:defRPr b="0" i="0">
                <a:latin typeface="Museo Sans 300" charset="0"/>
                <a:ea typeface="Museo Sans 300" charset="0"/>
                <a:cs typeface="Museo Sans 300" charset="0"/>
              </a:defRPr>
            </a:lvl5pPr>
          </a:lstStyle>
          <a:p>
            <a:pPr lvl="0"/>
            <a:r>
              <a:rPr lang="en-US"/>
              <a:t>Body copy goes here</a:t>
            </a:r>
          </a:p>
        </p:txBody>
      </p:sp>
    </p:spTree>
    <p:extLst>
      <p:ext uri="{BB962C8B-B14F-4D97-AF65-F5344CB8AC3E}">
        <p14:creationId xmlns:p14="http://schemas.microsoft.com/office/powerpoint/2010/main" val="14733917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3 Bucket Slide 1">
    <p:spTree>
      <p:nvGrpSpPr>
        <p:cNvPr id="1" name=""/>
        <p:cNvGrpSpPr/>
        <p:nvPr/>
      </p:nvGrpSpPr>
      <p:grpSpPr>
        <a:xfrm>
          <a:off x="0" y="0"/>
          <a:ext cx="0" cy="0"/>
          <a:chOff x="0" y="0"/>
          <a:chExt cx="0" cy="0"/>
        </a:xfrm>
      </p:grpSpPr>
      <p:sp>
        <p:nvSpPr>
          <p:cNvPr id="5" name="Shape 29"/>
          <p:cNvSpPr/>
          <p:nvPr userDrawn="1"/>
        </p:nvSpPr>
        <p:spPr>
          <a:xfrm>
            <a:off x="23557445" y="12873122"/>
            <a:ext cx="551433" cy="5457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rPr sz="2000" b="1" i="0">
                <a:solidFill>
                  <a:srgbClr val="005A8B"/>
                </a:solidFill>
                <a:latin typeface="Arial Black" charset="0"/>
                <a:ea typeface="Arial Black" charset="0"/>
                <a:cs typeface="Arial Black" charset="0"/>
              </a:rPr>
              <a:t>‹#›</a:t>
            </a:fld>
            <a:r>
              <a:rPr sz="2400" b="1" i="0">
                <a:solidFill>
                  <a:srgbClr val="005A8B"/>
                </a:solidFill>
                <a:latin typeface="Arial Black" charset="0"/>
                <a:ea typeface="Arial Black" charset="0"/>
                <a:cs typeface="Arial Black" charset="0"/>
              </a:rPr>
              <a: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5764" y="12873122"/>
            <a:ext cx="2044700" cy="495300"/>
          </a:xfrm>
          <a:prstGeom prst="rect">
            <a:avLst/>
          </a:prstGeom>
        </p:spPr>
      </p:pic>
      <p:sp>
        <p:nvSpPr>
          <p:cNvPr id="10" name="Title 1"/>
          <p:cNvSpPr>
            <a:spLocks noGrp="1"/>
          </p:cNvSpPr>
          <p:nvPr>
            <p:ph type="title" hasCustomPrompt="1"/>
          </p:nvPr>
        </p:nvSpPr>
        <p:spPr>
          <a:xfrm>
            <a:off x="1676400" y="2466895"/>
            <a:ext cx="21031200" cy="1706979"/>
          </a:xfrm>
          <a:prstGeom prst="rect">
            <a:avLst/>
          </a:prstGeom>
          <a:noFill/>
          <a:ln>
            <a:noFill/>
          </a:ln>
        </p:spPr>
        <p:txBody>
          <a:bodyPr lIns="91440" anchor="ctr">
            <a:noAutofit/>
          </a:bodyPr>
          <a:lstStyle>
            <a:lvl1pPr marL="14288" indent="0" algn="l">
              <a:tabLst/>
              <a:defRPr sz="8800" b="1" i="0" spc="0" baseline="0">
                <a:solidFill>
                  <a:srgbClr val="005A8B"/>
                </a:solidFill>
                <a:latin typeface="Arial Black" charset="0"/>
                <a:ea typeface="Arial Black" charset="0"/>
                <a:cs typeface="Arial Black" charset="0"/>
              </a:defRPr>
            </a:lvl1pPr>
          </a:lstStyle>
          <a:p>
            <a:r>
              <a:rPr lang="en-US"/>
              <a:t>SLIDE HEADLINE GOES HERE</a:t>
            </a:r>
          </a:p>
        </p:txBody>
      </p:sp>
      <p:sp>
        <p:nvSpPr>
          <p:cNvPr id="20" name="Content Placeholder 4"/>
          <p:cNvSpPr>
            <a:spLocks noGrp="1"/>
          </p:cNvSpPr>
          <p:nvPr>
            <p:ph sz="quarter" idx="17" hasCustomPrompt="1"/>
          </p:nvPr>
        </p:nvSpPr>
        <p:spPr>
          <a:xfrm>
            <a:off x="9224629" y="5724030"/>
            <a:ext cx="6063304" cy="5675490"/>
          </a:xfrm>
          <a:prstGeom prst="rect">
            <a:avLst/>
          </a:prstGeom>
        </p:spPr>
        <p:txBody>
          <a:bodyPr>
            <a:normAutofit/>
          </a:bodyPr>
          <a:lstStyle>
            <a:lvl1pPr marL="0" indent="0">
              <a:buFont typeface="Wingdings" charset="2"/>
              <a:buNone/>
              <a:defRPr sz="3800" b="0" i="0">
                <a:solidFill>
                  <a:srgbClr val="000000"/>
                </a:solidFill>
                <a:latin typeface="Arial" charset="0"/>
                <a:ea typeface="Arial" charset="0"/>
                <a:cs typeface="Arial" charset="0"/>
              </a:defRPr>
            </a:lvl1pPr>
            <a:lvl2pPr marL="457200" indent="0">
              <a:buFont typeface=".AppleSystemUIFont" charset="-120"/>
              <a:buNone/>
              <a:defRPr sz="3600" b="1" i="0">
                <a:solidFill>
                  <a:schemeClr val="bg1"/>
                </a:solidFill>
                <a:latin typeface="Arial Black" charset="0"/>
                <a:ea typeface="Arial Black" charset="0"/>
                <a:cs typeface="Arial Black" charset="0"/>
              </a:defRPr>
            </a:lvl2pPr>
            <a:lvl3pPr>
              <a:defRPr sz="3200" b="0" i="0">
                <a:solidFill>
                  <a:srgbClr val="000000"/>
                </a:solidFill>
                <a:latin typeface="Arial" charset="0"/>
                <a:ea typeface="Arial" charset="0"/>
                <a:cs typeface="Arial" charset="0"/>
              </a:defRPr>
            </a:lvl3pPr>
            <a:lvl4pPr>
              <a:defRPr b="0" i="0">
                <a:latin typeface="Museo Sans 300" charset="0"/>
                <a:ea typeface="Museo Sans 300" charset="0"/>
                <a:cs typeface="Museo Sans 300" charset="0"/>
              </a:defRPr>
            </a:lvl4pPr>
            <a:lvl5pPr>
              <a:defRPr b="0" i="0">
                <a:latin typeface="Museo Sans 300" charset="0"/>
                <a:ea typeface="Museo Sans 300" charset="0"/>
                <a:cs typeface="Museo Sans 300" charset="0"/>
              </a:defRPr>
            </a:lvl5pPr>
          </a:lstStyle>
          <a:p>
            <a:pPr lvl="1"/>
            <a:r>
              <a:rPr lang="en-US"/>
              <a:t>SECOND LEVEL</a:t>
            </a:r>
          </a:p>
          <a:p>
            <a:pPr lvl="2"/>
            <a:r>
              <a:rPr lang="en-US"/>
              <a:t>Third level</a:t>
            </a:r>
          </a:p>
        </p:txBody>
      </p:sp>
      <p:sp>
        <p:nvSpPr>
          <p:cNvPr id="22" name="Content Placeholder 2"/>
          <p:cNvSpPr>
            <a:spLocks noGrp="1"/>
          </p:cNvSpPr>
          <p:nvPr>
            <p:ph idx="1" hasCustomPrompt="1"/>
          </p:nvPr>
        </p:nvSpPr>
        <p:spPr>
          <a:xfrm>
            <a:off x="1676400" y="1727401"/>
            <a:ext cx="21031200" cy="753514"/>
          </a:xfrm>
          <a:prstGeom prst="rect">
            <a:avLst/>
          </a:prstGeom>
        </p:spPr>
        <p:txBody>
          <a:bodyPr>
            <a:normAutofit/>
          </a:bodyPr>
          <a:lstStyle>
            <a:lvl1pPr marL="0" indent="0">
              <a:spcBef>
                <a:spcPts val="0"/>
              </a:spcBef>
              <a:spcAft>
                <a:spcPts val="2700"/>
              </a:spcAft>
              <a:buSzPct val="90000"/>
              <a:buFontTx/>
              <a:buNone/>
              <a:tabLst/>
              <a:defRPr sz="2400" b="1" i="0" spc="300" baseline="0">
                <a:solidFill>
                  <a:srgbClr val="E95C08"/>
                </a:solidFill>
                <a:latin typeface="Arial" charset="0"/>
                <a:ea typeface="Arial" charset="0"/>
                <a:cs typeface="Arial" charset="0"/>
              </a:defRPr>
            </a:lvl1pPr>
            <a:lvl2pPr marL="685800" indent="-228600">
              <a:spcAft>
                <a:spcPts val="300"/>
              </a:spcAft>
              <a:buFont typeface=".AppleSystemUIFont" charset="-120"/>
              <a:buChar char="-"/>
              <a:defRPr b="0" i="0">
                <a:latin typeface="Museo Sans 300" charset="0"/>
                <a:ea typeface="Museo Sans 300" charset="0"/>
                <a:cs typeface="Museo Sans 300" charset="0"/>
              </a:defRPr>
            </a:lvl2pPr>
            <a:lvl3pPr marL="1095375" indent="-180975">
              <a:spcAft>
                <a:spcPts val="300"/>
              </a:spcAft>
              <a:tabLst/>
              <a:defRPr b="0" i="0">
                <a:latin typeface="Museo Sans 300" charset="0"/>
                <a:ea typeface="Museo Sans 300" charset="0"/>
                <a:cs typeface="Museo Sans 300" charset="0"/>
              </a:defRPr>
            </a:lvl3pPr>
            <a:lvl4pPr marL="1543050" indent="-171450">
              <a:spcAft>
                <a:spcPts val="300"/>
              </a:spcAft>
              <a:buFont typeface=".AppleSystemUIFont" charset="-120"/>
              <a:buChar char="-"/>
              <a:tabLst/>
              <a:defRPr b="0" i="0">
                <a:latin typeface="Museo Sans 300" charset="0"/>
                <a:ea typeface="Museo Sans 300" charset="0"/>
                <a:cs typeface="Museo Sans 300" charset="0"/>
              </a:defRPr>
            </a:lvl4pPr>
            <a:lvl5pPr marL="2005013" indent="-176213">
              <a:spcAft>
                <a:spcPts val="300"/>
              </a:spcAft>
              <a:buFont typeface="Arial" charset="0"/>
              <a:buChar char="•"/>
              <a:tabLst/>
              <a:defRPr b="0" i="0">
                <a:latin typeface="Museo Sans 300" charset="0"/>
                <a:ea typeface="Museo Sans 300" charset="0"/>
                <a:cs typeface="Museo Sans 300" charset="0"/>
              </a:defRPr>
            </a:lvl5pPr>
          </a:lstStyle>
          <a:p>
            <a:pPr lvl="0"/>
            <a:r>
              <a:rPr lang="en-US"/>
              <a:t>EYEBROW COPY GOES HERE</a:t>
            </a:r>
          </a:p>
        </p:txBody>
      </p:sp>
      <p:sp>
        <p:nvSpPr>
          <p:cNvPr id="7" name="Rectangle 6"/>
          <p:cNvSpPr/>
          <p:nvPr userDrawn="1"/>
        </p:nvSpPr>
        <p:spPr>
          <a:xfrm>
            <a:off x="8870785" y="5149351"/>
            <a:ext cx="6770993" cy="6558949"/>
          </a:xfrm>
          <a:prstGeom prst="rect">
            <a:avLst/>
          </a:prstGeom>
          <a:noFill/>
          <a:ln w="127000" cap="flat">
            <a:solidFill>
              <a:srgbClr val="ECEDE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8" name="Rectangle 7"/>
          <p:cNvSpPr/>
          <p:nvPr userDrawn="1"/>
        </p:nvSpPr>
        <p:spPr>
          <a:xfrm>
            <a:off x="1676400" y="5149350"/>
            <a:ext cx="6770993" cy="6558949"/>
          </a:xfrm>
          <a:prstGeom prst="rect">
            <a:avLst/>
          </a:prstGeom>
          <a:noFill/>
          <a:ln w="127000" cap="flat">
            <a:solidFill>
              <a:srgbClr val="ECEDE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9" name="Rectangle 8"/>
          <p:cNvSpPr/>
          <p:nvPr userDrawn="1"/>
        </p:nvSpPr>
        <p:spPr>
          <a:xfrm>
            <a:off x="16065170" y="5149350"/>
            <a:ext cx="6770993" cy="6558949"/>
          </a:xfrm>
          <a:prstGeom prst="rect">
            <a:avLst/>
          </a:prstGeom>
          <a:noFill/>
          <a:ln w="127000" cap="flat">
            <a:solidFill>
              <a:srgbClr val="ECEDE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Content Placeholder 4"/>
          <p:cNvSpPr>
            <a:spLocks noGrp="1"/>
          </p:cNvSpPr>
          <p:nvPr>
            <p:ph sz="quarter" idx="18" hasCustomPrompt="1"/>
          </p:nvPr>
        </p:nvSpPr>
        <p:spPr>
          <a:xfrm>
            <a:off x="2030244" y="5724030"/>
            <a:ext cx="6063304" cy="5675490"/>
          </a:xfrm>
          <a:prstGeom prst="rect">
            <a:avLst/>
          </a:prstGeom>
        </p:spPr>
        <p:txBody>
          <a:bodyPr>
            <a:normAutofit/>
          </a:bodyPr>
          <a:lstStyle>
            <a:lvl1pPr marL="0" indent="0">
              <a:buFont typeface="Wingdings" charset="2"/>
              <a:buNone/>
              <a:defRPr sz="3800" b="0" i="0">
                <a:solidFill>
                  <a:srgbClr val="000000"/>
                </a:solidFill>
                <a:latin typeface="Arial" charset="0"/>
                <a:ea typeface="Arial" charset="0"/>
                <a:cs typeface="Arial" charset="0"/>
              </a:defRPr>
            </a:lvl1pPr>
            <a:lvl2pPr marL="457200" indent="0">
              <a:buFont typeface=".AppleSystemUIFont" charset="-120"/>
              <a:buNone/>
              <a:defRPr sz="3600" b="1" i="0">
                <a:solidFill>
                  <a:schemeClr val="bg1"/>
                </a:solidFill>
                <a:latin typeface="Arial Black" charset="0"/>
                <a:ea typeface="Arial Black" charset="0"/>
                <a:cs typeface="Arial Black" charset="0"/>
              </a:defRPr>
            </a:lvl2pPr>
            <a:lvl3pPr>
              <a:defRPr sz="3200" b="0" i="0">
                <a:solidFill>
                  <a:srgbClr val="000000"/>
                </a:solidFill>
                <a:latin typeface="Arial" charset="0"/>
                <a:ea typeface="Arial" charset="0"/>
                <a:cs typeface="Arial" charset="0"/>
              </a:defRPr>
            </a:lvl3pPr>
            <a:lvl4pPr>
              <a:defRPr b="0" i="0">
                <a:latin typeface="Museo Sans 300" charset="0"/>
                <a:ea typeface="Museo Sans 300" charset="0"/>
                <a:cs typeface="Museo Sans 300" charset="0"/>
              </a:defRPr>
            </a:lvl4pPr>
            <a:lvl5pPr>
              <a:defRPr b="0" i="0">
                <a:latin typeface="Museo Sans 300" charset="0"/>
                <a:ea typeface="Museo Sans 300" charset="0"/>
                <a:cs typeface="Museo Sans 300" charset="0"/>
              </a:defRPr>
            </a:lvl5pPr>
          </a:lstStyle>
          <a:p>
            <a:pPr lvl="1"/>
            <a:r>
              <a:rPr lang="en-US"/>
              <a:t>SECOND LEVEL</a:t>
            </a:r>
          </a:p>
          <a:p>
            <a:pPr lvl="2"/>
            <a:r>
              <a:rPr lang="en-US"/>
              <a:t>Third level</a:t>
            </a:r>
          </a:p>
        </p:txBody>
      </p:sp>
      <p:sp>
        <p:nvSpPr>
          <p:cNvPr id="12" name="Content Placeholder 4"/>
          <p:cNvSpPr>
            <a:spLocks noGrp="1"/>
          </p:cNvSpPr>
          <p:nvPr>
            <p:ph sz="quarter" idx="19" hasCustomPrompt="1"/>
          </p:nvPr>
        </p:nvSpPr>
        <p:spPr>
          <a:xfrm>
            <a:off x="16419014" y="5724030"/>
            <a:ext cx="6063304" cy="5675490"/>
          </a:xfrm>
          <a:prstGeom prst="rect">
            <a:avLst/>
          </a:prstGeom>
        </p:spPr>
        <p:txBody>
          <a:bodyPr>
            <a:normAutofit/>
          </a:bodyPr>
          <a:lstStyle>
            <a:lvl1pPr marL="0" indent="0">
              <a:buFont typeface="Wingdings" charset="2"/>
              <a:buNone/>
              <a:defRPr sz="3800" b="0" i="0">
                <a:solidFill>
                  <a:srgbClr val="000000"/>
                </a:solidFill>
                <a:latin typeface="Arial" charset="0"/>
                <a:ea typeface="Arial" charset="0"/>
                <a:cs typeface="Arial" charset="0"/>
              </a:defRPr>
            </a:lvl1pPr>
            <a:lvl2pPr marL="457200" indent="0">
              <a:buFont typeface=".AppleSystemUIFont" charset="-120"/>
              <a:buNone/>
              <a:defRPr sz="3600" b="1" i="0">
                <a:solidFill>
                  <a:schemeClr val="bg1"/>
                </a:solidFill>
                <a:latin typeface="Arial Black" charset="0"/>
                <a:ea typeface="Arial Black" charset="0"/>
                <a:cs typeface="Arial Black" charset="0"/>
              </a:defRPr>
            </a:lvl2pPr>
            <a:lvl3pPr>
              <a:defRPr sz="3200" b="0" i="0">
                <a:solidFill>
                  <a:srgbClr val="000000"/>
                </a:solidFill>
                <a:latin typeface="Arial" charset="0"/>
                <a:ea typeface="Arial" charset="0"/>
                <a:cs typeface="Arial" charset="0"/>
              </a:defRPr>
            </a:lvl3pPr>
            <a:lvl4pPr>
              <a:defRPr b="0" i="0">
                <a:latin typeface="Museo Sans 300" charset="0"/>
                <a:ea typeface="Museo Sans 300" charset="0"/>
                <a:cs typeface="Museo Sans 300" charset="0"/>
              </a:defRPr>
            </a:lvl4pPr>
            <a:lvl5pPr>
              <a:defRPr b="0" i="0">
                <a:latin typeface="Museo Sans 300" charset="0"/>
                <a:ea typeface="Museo Sans 300" charset="0"/>
                <a:cs typeface="Museo Sans 300" charset="0"/>
              </a:defRPr>
            </a:lvl5pPr>
          </a:lstStyle>
          <a:p>
            <a:pPr lvl="1"/>
            <a:r>
              <a:rPr lang="en-US"/>
              <a:t>SECOND LEVEL</a:t>
            </a:r>
          </a:p>
          <a:p>
            <a:pPr lvl="2"/>
            <a:r>
              <a:rPr lang="en-US"/>
              <a:t>Third level</a:t>
            </a:r>
          </a:p>
        </p:txBody>
      </p:sp>
    </p:spTree>
    <p:extLst>
      <p:ext uri="{BB962C8B-B14F-4D97-AF65-F5344CB8AC3E}">
        <p14:creationId xmlns:p14="http://schemas.microsoft.com/office/powerpoint/2010/main" val="278254702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Single Image Right Layout 3">
    <p:spTree>
      <p:nvGrpSpPr>
        <p:cNvPr id="1" name=""/>
        <p:cNvGrpSpPr/>
        <p:nvPr/>
      </p:nvGrpSpPr>
      <p:grpSpPr>
        <a:xfrm>
          <a:off x="0" y="0"/>
          <a:ext cx="0" cy="0"/>
          <a:chOff x="0" y="0"/>
          <a:chExt cx="0" cy="0"/>
        </a:xfrm>
      </p:grpSpPr>
      <p:sp>
        <p:nvSpPr>
          <p:cNvPr id="6" name="Shape 29"/>
          <p:cNvSpPr/>
          <p:nvPr userDrawn="1"/>
        </p:nvSpPr>
        <p:spPr>
          <a:xfrm>
            <a:off x="23557445" y="12873122"/>
            <a:ext cx="551433" cy="5457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rPr sz="2000" b="1" i="0">
                <a:solidFill>
                  <a:srgbClr val="005A8B"/>
                </a:solidFill>
                <a:latin typeface="Arial Black" charset="0"/>
                <a:ea typeface="Arial Black" charset="0"/>
                <a:cs typeface="Arial Black" charset="0"/>
              </a:rPr>
              <a:t>‹#›</a:t>
            </a:fld>
            <a:r>
              <a:rPr sz="2400" b="1" i="0">
                <a:solidFill>
                  <a:srgbClr val="005A8B"/>
                </a:solidFill>
                <a:latin typeface="Arial Black" charset="0"/>
                <a:ea typeface="Arial Black" charset="0"/>
                <a:cs typeface="Arial Black" charset="0"/>
              </a:rPr>
              <a: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5764" y="12873122"/>
            <a:ext cx="2044700" cy="495300"/>
          </a:xfrm>
          <a:prstGeom prst="rect">
            <a:avLst/>
          </a:prstGeom>
        </p:spPr>
      </p:pic>
      <p:sp>
        <p:nvSpPr>
          <p:cNvPr id="8" name="Rectangle 7"/>
          <p:cNvSpPr/>
          <p:nvPr userDrawn="1"/>
        </p:nvSpPr>
        <p:spPr>
          <a:xfrm>
            <a:off x="0" y="0"/>
            <a:ext cx="10281424" cy="13716000"/>
          </a:xfrm>
          <a:prstGeom prst="rect">
            <a:avLst/>
          </a:prstGeom>
          <a:solidFill>
            <a:srgbClr val="ECEDEE"/>
          </a:solidFill>
          <a:ln w="12700" cap="flat">
            <a:noFill/>
            <a:miter lim="400000"/>
          </a:ln>
          <a:effectLst>
            <a:outerShdw blurRad="38100" dist="25400" dir="5400000" rotWithShape="0">
              <a:srgbClr val="ECEDEE">
                <a:alpha val="50196"/>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9" name="Shape 128"/>
          <p:cNvSpPr>
            <a:spLocks noGrp="1"/>
          </p:cNvSpPr>
          <p:nvPr>
            <p:ph type="pic" idx="13"/>
          </p:nvPr>
        </p:nvSpPr>
        <p:spPr>
          <a:xfrm>
            <a:off x="10837279" y="1561172"/>
            <a:ext cx="12720166" cy="9946888"/>
          </a:xfrm>
          <a:prstGeom prst="rect">
            <a:avLst/>
          </a:prstGeom>
          <a:pattFill prst="pct5">
            <a:fgClr>
              <a:schemeClr val="accent1"/>
            </a:fgClr>
            <a:bgClr>
              <a:schemeClr val="tx2"/>
            </a:bgClr>
          </a:pattFill>
        </p:spPr>
        <p:txBody>
          <a:bodyPr lIns="91439" tIns="45719" rIns="91439" bIns="45719" anchor="t">
            <a:noAutofit/>
          </a:bodyPr>
          <a:lstStyle/>
          <a:p>
            <a:endParaRPr/>
          </a:p>
        </p:txBody>
      </p:sp>
      <p:sp>
        <p:nvSpPr>
          <p:cNvPr id="18" name="Title 1"/>
          <p:cNvSpPr>
            <a:spLocks noGrp="1"/>
          </p:cNvSpPr>
          <p:nvPr>
            <p:ph type="title" hasCustomPrompt="1"/>
          </p:nvPr>
        </p:nvSpPr>
        <p:spPr>
          <a:xfrm>
            <a:off x="1280160" y="1831038"/>
            <a:ext cx="7833360" cy="3752890"/>
          </a:xfrm>
          <a:prstGeom prst="rect">
            <a:avLst/>
          </a:prstGeom>
          <a:noFill/>
          <a:ln>
            <a:noFill/>
          </a:ln>
        </p:spPr>
        <p:txBody>
          <a:bodyPr lIns="91440" anchor="ctr">
            <a:noAutofit/>
          </a:bodyPr>
          <a:lstStyle>
            <a:lvl1pPr marL="14288" indent="0" algn="l">
              <a:tabLst/>
              <a:defRPr sz="8800" b="1" i="0" spc="0" baseline="0">
                <a:solidFill>
                  <a:srgbClr val="005A8B"/>
                </a:solidFill>
                <a:latin typeface="Arial Black" charset="0"/>
                <a:ea typeface="Arial Black" charset="0"/>
                <a:cs typeface="Arial Black" charset="0"/>
              </a:defRPr>
            </a:lvl1pPr>
          </a:lstStyle>
          <a:p>
            <a:r>
              <a:rPr lang="en-US"/>
              <a:t>SLIDE HEADLINE GOES HERE</a:t>
            </a:r>
          </a:p>
        </p:txBody>
      </p:sp>
      <p:sp>
        <p:nvSpPr>
          <p:cNvPr id="19" name="Content Placeholder 4"/>
          <p:cNvSpPr>
            <a:spLocks noGrp="1"/>
          </p:cNvSpPr>
          <p:nvPr>
            <p:ph sz="quarter" idx="17" hasCustomPrompt="1"/>
          </p:nvPr>
        </p:nvSpPr>
        <p:spPr>
          <a:xfrm>
            <a:off x="1280160" y="5741408"/>
            <a:ext cx="7833360" cy="6577592"/>
          </a:xfrm>
          <a:prstGeom prst="rect">
            <a:avLst/>
          </a:prstGeom>
        </p:spPr>
        <p:txBody>
          <a:bodyPr>
            <a:normAutofit/>
          </a:bodyPr>
          <a:lstStyle>
            <a:lvl1pPr marL="0" indent="0">
              <a:buFont typeface="Wingdings" charset="2"/>
              <a:buNone/>
              <a:defRPr sz="3800" b="0" i="0">
                <a:solidFill>
                  <a:srgbClr val="000000"/>
                </a:solidFill>
                <a:latin typeface="Arial" charset="0"/>
                <a:ea typeface="Arial" charset="0"/>
                <a:cs typeface="Arial" charset="0"/>
              </a:defRPr>
            </a:lvl1pPr>
            <a:lvl2pPr marL="457200" indent="0">
              <a:buFont typeface=".AppleSystemUIFont" charset="-120"/>
              <a:buNone/>
              <a:defRPr sz="3600" b="1" i="0">
                <a:solidFill>
                  <a:schemeClr val="bg1"/>
                </a:solidFill>
                <a:latin typeface="Arial Black" charset="0"/>
                <a:ea typeface="Arial Black" charset="0"/>
                <a:cs typeface="Arial Black" charset="0"/>
              </a:defRPr>
            </a:lvl2pPr>
            <a:lvl3pPr>
              <a:defRPr sz="3200" b="0" i="0">
                <a:solidFill>
                  <a:srgbClr val="000000"/>
                </a:solidFill>
                <a:latin typeface="Arial" charset="0"/>
                <a:ea typeface="Arial" charset="0"/>
                <a:cs typeface="Arial" charset="0"/>
              </a:defRPr>
            </a:lvl3pPr>
            <a:lvl4pPr>
              <a:defRPr b="0" i="0">
                <a:latin typeface="Museo Sans 300" charset="0"/>
                <a:ea typeface="Museo Sans 300" charset="0"/>
                <a:cs typeface="Museo Sans 300" charset="0"/>
              </a:defRPr>
            </a:lvl4pPr>
            <a:lvl5pPr>
              <a:defRPr b="0" i="0">
                <a:latin typeface="Museo Sans 300" charset="0"/>
                <a:ea typeface="Museo Sans 300" charset="0"/>
                <a:cs typeface="Museo Sans 300" charset="0"/>
              </a:defRPr>
            </a:lvl5pPr>
          </a:lstStyle>
          <a:p>
            <a:pPr lvl="0"/>
            <a:r>
              <a:rPr lang="en-US"/>
              <a:t>Body copy goes here</a:t>
            </a:r>
          </a:p>
          <a:p>
            <a:pPr lvl="1"/>
            <a:r>
              <a:rPr lang="en-US"/>
              <a:t>SECOND LEVEL</a:t>
            </a:r>
          </a:p>
          <a:p>
            <a:pPr lvl="2"/>
            <a:r>
              <a:rPr lang="en-US"/>
              <a:t>Third level</a:t>
            </a:r>
          </a:p>
        </p:txBody>
      </p:sp>
      <p:sp>
        <p:nvSpPr>
          <p:cNvPr id="20" name="Content Placeholder 2"/>
          <p:cNvSpPr>
            <a:spLocks noGrp="1"/>
          </p:cNvSpPr>
          <p:nvPr>
            <p:ph idx="1" hasCustomPrompt="1"/>
          </p:nvPr>
        </p:nvSpPr>
        <p:spPr>
          <a:xfrm>
            <a:off x="1280160" y="1077523"/>
            <a:ext cx="7833360" cy="753514"/>
          </a:xfrm>
          <a:prstGeom prst="rect">
            <a:avLst/>
          </a:prstGeom>
        </p:spPr>
        <p:txBody>
          <a:bodyPr>
            <a:normAutofit/>
          </a:bodyPr>
          <a:lstStyle>
            <a:lvl1pPr marL="0" indent="0">
              <a:spcBef>
                <a:spcPts val="0"/>
              </a:spcBef>
              <a:spcAft>
                <a:spcPts val="2700"/>
              </a:spcAft>
              <a:buSzPct val="90000"/>
              <a:buFontTx/>
              <a:buNone/>
              <a:tabLst/>
              <a:defRPr sz="2400" b="1" i="0" spc="300" baseline="0">
                <a:solidFill>
                  <a:srgbClr val="E95C08"/>
                </a:solidFill>
                <a:latin typeface="Arial" charset="0"/>
                <a:ea typeface="Arial" charset="0"/>
                <a:cs typeface="Arial" charset="0"/>
              </a:defRPr>
            </a:lvl1pPr>
            <a:lvl2pPr marL="685800" indent="-228600">
              <a:spcAft>
                <a:spcPts val="300"/>
              </a:spcAft>
              <a:buFont typeface=".AppleSystemUIFont" charset="-120"/>
              <a:buChar char="-"/>
              <a:defRPr b="0" i="0">
                <a:latin typeface="Museo Sans 300" charset="0"/>
                <a:ea typeface="Museo Sans 300" charset="0"/>
                <a:cs typeface="Museo Sans 300" charset="0"/>
              </a:defRPr>
            </a:lvl2pPr>
            <a:lvl3pPr marL="1095375" indent="-180975">
              <a:spcAft>
                <a:spcPts val="300"/>
              </a:spcAft>
              <a:tabLst/>
              <a:defRPr b="0" i="0">
                <a:latin typeface="Museo Sans 300" charset="0"/>
                <a:ea typeface="Museo Sans 300" charset="0"/>
                <a:cs typeface="Museo Sans 300" charset="0"/>
              </a:defRPr>
            </a:lvl3pPr>
            <a:lvl4pPr marL="1543050" indent="-171450">
              <a:spcAft>
                <a:spcPts val="300"/>
              </a:spcAft>
              <a:buFont typeface=".AppleSystemUIFont" charset="-120"/>
              <a:buChar char="-"/>
              <a:tabLst/>
              <a:defRPr b="0" i="0">
                <a:latin typeface="Museo Sans 300" charset="0"/>
                <a:ea typeface="Museo Sans 300" charset="0"/>
                <a:cs typeface="Museo Sans 300" charset="0"/>
              </a:defRPr>
            </a:lvl4pPr>
            <a:lvl5pPr marL="2005013" indent="-176213">
              <a:spcAft>
                <a:spcPts val="300"/>
              </a:spcAft>
              <a:buFont typeface="Arial" charset="0"/>
              <a:buChar char="•"/>
              <a:tabLst/>
              <a:defRPr b="0" i="0">
                <a:latin typeface="Museo Sans 300" charset="0"/>
                <a:ea typeface="Museo Sans 300" charset="0"/>
                <a:cs typeface="Museo Sans 300" charset="0"/>
              </a:defRPr>
            </a:lvl5pPr>
          </a:lstStyle>
          <a:p>
            <a:pPr lvl="0"/>
            <a:r>
              <a:rPr lang="en-US"/>
              <a:t>EYEBROW COPY GOES HERE</a:t>
            </a:r>
          </a:p>
        </p:txBody>
      </p:sp>
    </p:spTree>
    <p:extLst>
      <p:ext uri="{BB962C8B-B14F-4D97-AF65-F5344CB8AC3E}">
        <p14:creationId xmlns:p14="http://schemas.microsoft.com/office/powerpoint/2010/main" val="102169159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Standard Copy Layout 3">
    <p:spTree>
      <p:nvGrpSpPr>
        <p:cNvPr id="1" name=""/>
        <p:cNvGrpSpPr/>
        <p:nvPr/>
      </p:nvGrpSpPr>
      <p:grpSpPr>
        <a:xfrm>
          <a:off x="0" y="0"/>
          <a:ext cx="0" cy="0"/>
          <a:chOff x="0" y="0"/>
          <a:chExt cx="0" cy="0"/>
        </a:xfrm>
      </p:grpSpPr>
      <p:sp>
        <p:nvSpPr>
          <p:cNvPr id="3" name="Rectangle 2"/>
          <p:cNvSpPr/>
          <p:nvPr userDrawn="1"/>
        </p:nvSpPr>
        <p:spPr>
          <a:xfrm>
            <a:off x="0" y="0"/>
            <a:ext cx="3689684" cy="13716000"/>
          </a:xfrm>
          <a:prstGeom prst="rect">
            <a:avLst/>
          </a:prstGeom>
          <a:solidFill>
            <a:srgbClr val="ECEDEE"/>
          </a:solidFill>
          <a:ln w="12700" cap="flat">
            <a:noFill/>
            <a:miter lim="400000"/>
          </a:ln>
          <a:effectLst>
            <a:outerShdw blurRad="38100" dist="25400" dir="5400000" rotWithShape="0">
              <a:srgbClr val="ECEDEE">
                <a:alpha val="50196"/>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5" name="Shape 29"/>
          <p:cNvSpPr/>
          <p:nvPr userDrawn="1"/>
        </p:nvSpPr>
        <p:spPr>
          <a:xfrm>
            <a:off x="23557445" y="12873122"/>
            <a:ext cx="551433" cy="5457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rPr sz="2000" b="1" i="0">
                <a:solidFill>
                  <a:srgbClr val="005A8B"/>
                </a:solidFill>
                <a:latin typeface="Arial Black" charset="0"/>
                <a:ea typeface="Arial Black" charset="0"/>
                <a:cs typeface="Arial Black" charset="0"/>
              </a:rPr>
              <a:t>‹#›</a:t>
            </a:fld>
            <a:r>
              <a:rPr sz="2400" b="1" i="0">
                <a:solidFill>
                  <a:srgbClr val="005A8B"/>
                </a:solidFill>
                <a:latin typeface="Arial Black" charset="0"/>
                <a:ea typeface="Arial Black" charset="0"/>
                <a:cs typeface="Arial Black" charset="0"/>
              </a:rPr>
              <a: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5764" y="12873122"/>
            <a:ext cx="2044700" cy="495300"/>
          </a:xfrm>
          <a:prstGeom prst="rect">
            <a:avLst/>
          </a:prstGeom>
        </p:spPr>
      </p:pic>
      <p:sp>
        <p:nvSpPr>
          <p:cNvPr id="17" name="Title 1"/>
          <p:cNvSpPr>
            <a:spLocks noGrp="1"/>
          </p:cNvSpPr>
          <p:nvPr>
            <p:ph type="title" hasCustomPrompt="1"/>
          </p:nvPr>
        </p:nvSpPr>
        <p:spPr>
          <a:xfrm>
            <a:off x="5303520" y="1921278"/>
            <a:ext cx="17465040" cy="2772641"/>
          </a:xfrm>
          <a:prstGeom prst="rect">
            <a:avLst/>
          </a:prstGeom>
          <a:noFill/>
          <a:ln>
            <a:noFill/>
          </a:ln>
        </p:spPr>
        <p:txBody>
          <a:bodyPr lIns="91440" anchor="ctr">
            <a:noAutofit/>
          </a:bodyPr>
          <a:lstStyle>
            <a:lvl1pPr marL="14288" indent="0" algn="l">
              <a:tabLst/>
              <a:defRPr sz="8800" b="1" i="0" spc="0" baseline="0">
                <a:solidFill>
                  <a:srgbClr val="005A8B"/>
                </a:solidFill>
                <a:latin typeface="Arial Black" charset="0"/>
                <a:ea typeface="Arial Black" charset="0"/>
                <a:cs typeface="Arial Black" charset="0"/>
              </a:defRPr>
            </a:lvl1pPr>
          </a:lstStyle>
          <a:p>
            <a:r>
              <a:rPr lang="en-US"/>
              <a:t>SLIDE HEADLINE GOES HERE</a:t>
            </a:r>
          </a:p>
        </p:txBody>
      </p:sp>
      <p:sp>
        <p:nvSpPr>
          <p:cNvPr id="18" name="Content Placeholder 4"/>
          <p:cNvSpPr>
            <a:spLocks noGrp="1"/>
          </p:cNvSpPr>
          <p:nvPr>
            <p:ph sz="quarter" idx="17" hasCustomPrompt="1"/>
          </p:nvPr>
        </p:nvSpPr>
        <p:spPr>
          <a:xfrm>
            <a:off x="5303520" y="5096248"/>
            <a:ext cx="17465040" cy="6577592"/>
          </a:xfrm>
          <a:prstGeom prst="rect">
            <a:avLst/>
          </a:prstGeom>
        </p:spPr>
        <p:txBody>
          <a:bodyPr>
            <a:normAutofit/>
          </a:bodyPr>
          <a:lstStyle>
            <a:lvl1pPr marL="0" indent="0">
              <a:buFont typeface="Wingdings" charset="2"/>
              <a:buNone/>
              <a:defRPr sz="3800" b="0" i="0">
                <a:solidFill>
                  <a:srgbClr val="000000"/>
                </a:solidFill>
                <a:latin typeface="Arial" charset="0"/>
                <a:ea typeface="Arial" charset="0"/>
                <a:cs typeface="Arial" charset="0"/>
              </a:defRPr>
            </a:lvl1pPr>
            <a:lvl2pPr marL="457200" indent="0">
              <a:buFont typeface=".AppleSystemUIFont" charset="-120"/>
              <a:buNone/>
              <a:defRPr sz="3600" b="1" i="0">
                <a:solidFill>
                  <a:schemeClr val="bg1"/>
                </a:solidFill>
                <a:latin typeface="Arial Black" charset="0"/>
                <a:ea typeface="Arial Black" charset="0"/>
                <a:cs typeface="Arial Black" charset="0"/>
              </a:defRPr>
            </a:lvl2pPr>
            <a:lvl3pPr>
              <a:defRPr sz="3200" b="0" i="0">
                <a:solidFill>
                  <a:srgbClr val="000000"/>
                </a:solidFill>
                <a:latin typeface="Arial" charset="0"/>
                <a:ea typeface="Arial" charset="0"/>
                <a:cs typeface="Arial" charset="0"/>
              </a:defRPr>
            </a:lvl3pPr>
            <a:lvl4pPr>
              <a:defRPr b="0" i="0">
                <a:latin typeface="Museo Sans 300" charset="0"/>
                <a:ea typeface="Museo Sans 300" charset="0"/>
                <a:cs typeface="Museo Sans 300" charset="0"/>
              </a:defRPr>
            </a:lvl4pPr>
            <a:lvl5pPr>
              <a:defRPr b="0" i="0">
                <a:latin typeface="Museo Sans 300" charset="0"/>
                <a:ea typeface="Museo Sans 300" charset="0"/>
                <a:cs typeface="Museo Sans 300" charset="0"/>
              </a:defRPr>
            </a:lvl5pPr>
          </a:lstStyle>
          <a:p>
            <a:pPr lvl="0"/>
            <a:r>
              <a:rPr lang="en-US"/>
              <a:t>Body copy goes here</a:t>
            </a:r>
          </a:p>
          <a:p>
            <a:pPr lvl="1"/>
            <a:r>
              <a:rPr lang="en-US"/>
              <a:t>SECOND LEVEL</a:t>
            </a:r>
          </a:p>
          <a:p>
            <a:pPr lvl="2"/>
            <a:r>
              <a:rPr lang="en-US"/>
              <a:t>Third level</a:t>
            </a:r>
          </a:p>
        </p:txBody>
      </p:sp>
      <p:sp>
        <p:nvSpPr>
          <p:cNvPr id="19" name="Content Placeholder 2"/>
          <p:cNvSpPr>
            <a:spLocks noGrp="1"/>
          </p:cNvSpPr>
          <p:nvPr>
            <p:ph idx="1" hasCustomPrompt="1"/>
          </p:nvPr>
        </p:nvSpPr>
        <p:spPr>
          <a:xfrm>
            <a:off x="5303520" y="1167764"/>
            <a:ext cx="17465040" cy="753514"/>
          </a:xfrm>
          <a:prstGeom prst="rect">
            <a:avLst/>
          </a:prstGeom>
        </p:spPr>
        <p:txBody>
          <a:bodyPr>
            <a:normAutofit/>
          </a:bodyPr>
          <a:lstStyle>
            <a:lvl1pPr marL="0" indent="0">
              <a:spcBef>
                <a:spcPts val="0"/>
              </a:spcBef>
              <a:spcAft>
                <a:spcPts val="2700"/>
              </a:spcAft>
              <a:buSzPct val="90000"/>
              <a:buFontTx/>
              <a:buNone/>
              <a:tabLst/>
              <a:defRPr sz="2400" b="1" i="0" spc="300" baseline="0">
                <a:solidFill>
                  <a:srgbClr val="E95C08"/>
                </a:solidFill>
                <a:latin typeface="Arial" charset="0"/>
                <a:ea typeface="Arial" charset="0"/>
                <a:cs typeface="Arial" charset="0"/>
              </a:defRPr>
            </a:lvl1pPr>
            <a:lvl2pPr marL="685800" indent="-228600">
              <a:spcAft>
                <a:spcPts val="300"/>
              </a:spcAft>
              <a:buFont typeface=".AppleSystemUIFont" charset="-120"/>
              <a:buChar char="-"/>
              <a:defRPr b="0" i="0">
                <a:latin typeface="Museo Sans 300" charset="0"/>
                <a:ea typeface="Museo Sans 300" charset="0"/>
                <a:cs typeface="Museo Sans 300" charset="0"/>
              </a:defRPr>
            </a:lvl2pPr>
            <a:lvl3pPr marL="1095375" indent="-180975">
              <a:spcAft>
                <a:spcPts val="300"/>
              </a:spcAft>
              <a:tabLst/>
              <a:defRPr b="0" i="0">
                <a:latin typeface="Museo Sans 300" charset="0"/>
                <a:ea typeface="Museo Sans 300" charset="0"/>
                <a:cs typeface="Museo Sans 300" charset="0"/>
              </a:defRPr>
            </a:lvl3pPr>
            <a:lvl4pPr marL="1543050" indent="-171450">
              <a:spcAft>
                <a:spcPts val="300"/>
              </a:spcAft>
              <a:buFont typeface=".AppleSystemUIFont" charset="-120"/>
              <a:buChar char="-"/>
              <a:tabLst/>
              <a:defRPr b="0" i="0">
                <a:latin typeface="Museo Sans 300" charset="0"/>
                <a:ea typeface="Museo Sans 300" charset="0"/>
                <a:cs typeface="Museo Sans 300" charset="0"/>
              </a:defRPr>
            </a:lvl4pPr>
            <a:lvl5pPr marL="2005013" indent="-176213">
              <a:spcAft>
                <a:spcPts val="300"/>
              </a:spcAft>
              <a:buFont typeface="Arial" charset="0"/>
              <a:buChar char="•"/>
              <a:tabLst/>
              <a:defRPr b="0" i="0">
                <a:latin typeface="Museo Sans 300" charset="0"/>
                <a:ea typeface="Museo Sans 300" charset="0"/>
                <a:cs typeface="Museo Sans 300" charset="0"/>
              </a:defRPr>
            </a:lvl5pPr>
          </a:lstStyle>
          <a:p>
            <a:pPr lvl="0"/>
            <a:r>
              <a:rPr lang="en-US"/>
              <a:t>EYEBROW COPY GOES HERE</a:t>
            </a:r>
          </a:p>
        </p:txBody>
      </p:sp>
    </p:spTree>
    <p:extLst>
      <p:ext uri="{BB962C8B-B14F-4D97-AF65-F5344CB8AC3E}">
        <p14:creationId xmlns:p14="http://schemas.microsoft.com/office/powerpoint/2010/main" val="2184322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ndard Copy Layout 3">
    <p:spTree>
      <p:nvGrpSpPr>
        <p:cNvPr id="1" name=""/>
        <p:cNvGrpSpPr/>
        <p:nvPr/>
      </p:nvGrpSpPr>
      <p:grpSpPr>
        <a:xfrm>
          <a:off x="0" y="0"/>
          <a:ext cx="0" cy="0"/>
          <a:chOff x="0" y="0"/>
          <a:chExt cx="0" cy="0"/>
        </a:xfrm>
      </p:grpSpPr>
      <p:sp>
        <p:nvSpPr>
          <p:cNvPr id="3" name="Rectangle 2"/>
          <p:cNvSpPr/>
          <p:nvPr userDrawn="1"/>
        </p:nvSpPr>
        <p:spPr>
          <a:xfrm>
            <a:off x="0" y="0"/>
            <a:ext cx="3689684" cy="13716000"/>
          </a:xfrm>
          <a:prstGeom prst="rect">
            <a:avLst/>
          </a:prstGeom>
          <a:solidFill>
            <a:srgbClr val="ECEDEE"/>
          </a:solidFill>
          <a:ln w="12700" cap="flat">
            <a:noFill/>
            <a:miter lim="400000"/>
          </a:ln>
          <a:effectLst>
            <a:outerShdw blurRad="38100" dist="25400" dir="5400000" rotWithShape="0">
              <a:srgbClr val="ECEDEE">
                <a:alpha val="50196"/>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5" name="Shape 29"/>
          <p:cNvSpPr/>
          <p:nvPr userDrawn="1"/>
        </p:nvSpPr>
        <p:spPr>
          <a:xfrm>
            <a:off x="23557445" y="12873122"/>
            <a:ext cx="551433" cy="5457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rPr sz="2000" b="1" i="0">
                <a:solidFill>
                  <a:srgbClr val="005A8B"/>
                </a:solidFill>
                <a:latin typeface="Arial Black" charset="0"/>
                <a:ea typeface="Arial Black" charset="0"/>
                <a:cs typeface="Arial Black" charset="0"/>
              </a:rPr>
              <a:t>‹#›</a:t>
            </a:fld>
            <a:r>
              <a:rPr sz="2400" b="1" i="0">
                <a:solidFill>
                  <a:srgbClr val="005A8B"/>
                </a:solidFill>
                <a:latin typeface="Arial Black" charset="0"/>
                <a:ea typeface="Arial Black" charset="0"/>
                <a:cs typeface="Arial Black" charset="0"/>
              </a:rPr>
              <a: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5764" y="12873122"/>
            <a:ext cx="2044700" cy="495300"/>
          </a:xfrm>
          <a:prstGeom prst="rect">
            <a:avLst/>
          </a:prstGeom>
        </p:spPr>
      </p:pic>
      <p:sp>
        <p:nvSpPr>
          <p:cNvPr id="17" name="Title 1"/>
          <p:cNvSpPr>
            <a:spLocks noGrp="1"/>
          </p:cNvSpPr>
          <p:nvPr>
            <p:ph type="title" hasCustomPrompt="1"/>
          </p:nvPr>
        </p:nvSpPr>
        <p:spPr>
          <a:xfrm>
            <a:off x="5303520" y="1921278"/>
            <a:ext cx="17465040" cy="2772641"/>
          </a:xfrm>
          <a:prstGeom prst="rect">
            <a:avLst/>
          </a:prstGeom>
          <a:noFill/>
          <a:ln>
            <a:noFill/>
          </a:ln>
        </p:spPr>
        <p:txBody>
          <a:bodyPr lIns="91440" anchor="ctr">
            <a:noAutofit/>
          </a:bodyPr>
          <a:lstStyle>
            <a:lvl1pPr marL="14288" indent="0" algn="l">
              <a:tabLst/>
              <a:defRPr sz="8800" b="1" i="0" spc="0" baseline="0">
                <a:solidFill>
                  <a:srgbClr val="005A8B"/>
                </a:solidFill>
                <a:latin typeface="Arial Black" charset="0"/>
                <a:ea typeface="Arial Black" charset="0"/>
                <a:cs typeface="Arial Black" charset="0"/>
              </a:defRPr>
            </a:lvl1pPr>
          </a:lstStyle>
          <a:p>
            <a:r>
              <a:rPr lang="en-US"/>
              <a:t>SLIDE HEADLINE GOES HERE</a:t>
            </a:r>
          </a:p>
        </p:txBody>
      </p:sp>
      <p:sp>
        <p:nvSpPr>
          <p:cNvPr id="18" name="Content Placeholder 4"/>
          <p:cNvSpPr>
            <a:spLocks noGrp="1"/>
          </p:cNvSpPr>
          <p:nvPr>
            <p:ph sz="quarter" idx="17" hasCustomPrompt="1"/>
          </p:nvPr>
        </p:nvSpPr>
        <p:spPr>
          <a:xfrm>
            <a:off x="5303520" y="5096248"/>
            <a:ext cx="17465040" cy="6577592"/>
          </a:xfrm>
          <a:prstGeom prst="rect">
            <a:avLst/>
          </a:prstGeom>
        </p:spPr>
        <p:txBody>
          <a:bodyPr>
            <a:normAutofit/>
          </a:bodyPr>
          <a:lstStyle>
            <a:lvl1pPr marL="0" indent="0">
              <a:buFont typeface="Wingdings" charset="2"/>
              <a:buNone/>
              <a:defRPr sz="3800" b="0" i="0">
                <a:solidFill>
                  <a:srgbClr val="000000"/>
                </a:solidFill>
                <a:latin typeface="Arial" charset="0"/>
                <a:ea typeface="Arial" charset="0"/>
                <a:cs typeface="Arial" charset="0"/>
              </a:defRPr>
            </a:lvl1pPr>
            <a:lvl2pPr marL="457200" indent="0">
              <a:buFont typeface=".AppleSystemUIFont" charset="-120"/>
              <a:buNone/>
              <a:defRPr sz="3600" b="1" i="0">
                <a:solidFill>
                  <a:schemeClr val="bg1"/>
                </a:solidFill>
                <a:latin typeface="Arial Black" charset="0"/>
                <a:ea typeface="Arial Black" charset="0"/>
                <a:cs typeface="Arial Black" charset="0"/>
              </a:defRPr>
            </a:lvl2pPr>
            <a:lvl3pPr>
              <a:defRPr sz="3200" b="0" i="0">
                <a:solidFill>
                  <a:srgbClr val="000000"/>
                </a:solidFill>
                <a:latin typeface="Arial" charset="0"/>
                <a:ea typeface="Arial" charset="0"/>
                <a:cs typeface="Arial" charset="0"/>
              </a:defRPr>
            </a:lvl3pPr>
            <a:lvl4pPr>
              <a:defRPr b="0" i="0">
                <a:latin typeface="Museo Sans 300" charset="0"/>
                <a:ea typeface="Museo Sans 300" charset="0"/>
                <a:cs typeface="Museo Sans 300" charset="0"/>
              </a:defRPr>
            </a:lvl4pPr>
            <a:lvl5pPr>
              <a:defRPr b="0" i="0">
                <a:latin typeface="Museo Sans 300" charset="0"/>
                <a:ea typeface="Museo Sans 300" charset="0"/>
                <a:cs typeface="Museo Sans 300" charset="0"/>
              </a:defRPr>
            </a:lvl5pPr>
          </a:lstStyle>
          <a:p>
            <a:pPr lvl="0"/>
            <a:r>
              <a:rPr lang="en-US"/>
              <a:t>Body copy goes here</a:t>
            </a:r>
          </a:p>
          <a:p>
            <a:pPr lvl="1"/>
            <a:r>
              <a:rPr lang="en-US"/>
              <a:t>SECOND LEVEL</a:t>
            </a:r>
          </a:p>
          <a:p>
            <a:pPr lvl="2"/>
            <a:r>
              <a:rPr lang="en-US"/>
              <a:t>Third level</a:t>
            </a:r>
          </a:p>
        </p:txBody>
      </p:sp>
      <p:sp>
        <p:nvSpPr>
          <p:cNvPr id="19" name="Content Placeholder 2"/>
          <p:cNvSpPr>
            <a:spLocks noGrp="1"/>
          </p:cNvSpPr>
          <p:nvPr>
            <p:ph idx="1" hasCustomPrompt="1"/>
          </p:nvPr>
        </p:nvSpPr>
        <p:spPr>
          <a:xfrm>
            <a:off x="5303520" y="1167764"/>
            <a:ext cx="17465040" cy="753514"/>
          </a:xfrm>
          <a:prstGeom prst="rect">
            <a:avLst/>
          </a:prstGeom>
        </p:spPr>
        <p:txBody>
          <a:bodyPr>
            <a:normAutofit/>
          </a:bodyPr>
          <a:lstStyle>
            <a:lvl1pPr marL="0" indent="0">
              <a:spcBef>
                <a:spcPts val="0"/>
              </a:spcBef>
              <a:spcAft>
                <a:spcPts val="2700"/>
              </a:spcAft>
              <a:buSzPct val="90000"/>
              <a:buFontTx/>
              <a:buNone/>
              <a:tabLst/>
              <a:defRPr sz="2400" b="1" i="0" spc="300" baseline="0">
                <a:solidFill>
                  <a:srgbClr val="E95C08"/>
                </a:solidFill>
                <a:latin typeface="Arial" charset="0"/>
                <a:ea typeface="Arial" charset="0"/>
                <a:cs typeface="Arial" charset="0"/>
              </a:defRPr>
            </a:lvl1pPr>
            <a:lvl2pPr marL="685800" indent="-228600">
              <a:spcAft>
                <a:spcPts val="300"/>
              </a:spcAft>
              <a:buFont typeface=".AppleSystemUIFont" charset="-120"/>
              <a:buChar char="-"/>
              <a:defRPr b="0" i="0">
                <a:latin typeface="Museo Sans 300" charset="0"/>
                <a:ea typeface="Museo Sans 300" charset="0"/>
                <a:cs typeface="Museo Sans 300" charset="0"/>
              </a:defRPr>
            </a:lvl2pPr>
            <a:lvl3pPr marL="1095375" indent="-180975">
              <a:spcAft>
                <a:spcPts val="300"/>
              </a:spcAft>
              <a:tabLst/>
              <a:defRPr b="0" i="0">
                <a:latin typeface="Museo Sans 300" charset="0"/>
                <a:ea typeface="Museo Sans 300" charset="0"/>
                <a:cs typeface="Museo Sans 300" charset="0"/>
              </a:defRPr>
            </a:lvl3pPr>
            <a:lvl4pPr marL="1543050" indent="-171450">
              <a:spcAft>
                <a:spcPts val="300"/>
              </a:spcAft>
              <a:buFont typeface=".AppleSystemUIFont" charset="-120"/>
              <a:buChar char="-"/>
              <a:tabLst/>
              <a:defRPr b="0" i="0">
                <a:latin typeface="Museo Sans 300" charset="0"/>
                <a:ea typeface="Museo Sans 300" charset="0"/>
                <a:cs typeface="Museo Sans 300" charset="0"/>
              </a:defRPr>
            </a:lvl4pPr>
            <a:lvl5pPr marL="2005013" indent="-176213">
              <a:spcAft>
                <a:spcPts val="300"/>
              </a:spcAft>
              <a:buFont typeface="Arial" charset="0"/>
              <a:buChar char="•"/>
              <a:tabLst/>
              <a:defRPr b="0" i="0">
                <a:latin typeface="Museo Sans 300" charset="0"/>
                <a:ea typeface="Museo Sans 300" charset="0"/>
                <a:cs typeface="Museo Sans 300" charset="0"/>
              </a:defRPr>
            </a:lvl5pPr>
          </a:lstStyle>
          <a:p>
            <a:pPr lvl="0"/>
            <a:r>
              <a:rPr lang="en-US"/>
              <a:t>EYEBROW COPY GOES HERE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ingle Image Right Layout 2">
    <p:spTree>
      <p:nvGrpSpPr>
        <p:cNvPr id="1" name=""/>
        <p:cNvGrpSpPr/>
        <p:nvPr/>
      </p:nvGrpSpPr>
      <p:grpSpPr>
        <a:xfrm>
          <a:off x="0" y="0"/>
          <a:ext cx="0" cy="0"/>
          <a:chOff x="0" y="0"/>
          <a:chExt cx="0" cy="0"/>
        </a:xfrm>
      </p:grpSpPr>
      <p:sp>
        <p:nvSpPr>
          <p:cNvPr id="129" name="Shape 129"/>
          <p:cNvSpPr/>
          <p:nvPr userDrawn="1"/>
        </p:nvSpPr>
        <p:spPr>
          <a:xfrm>
            <a:off x="21848960" y="12319000"/>
            <a:ext cx="349455" cy="58496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a:spcBef>
                <a:spcPts val="4500"/>
              </a:spcBef>
              <a:defRPr sz="2800">
                <a:solidFill>
                  <a:srgbClr val="797979"/>
                </a:solidFill>
              </a:defRPr>
            </a:pPr>
            <a:r>
              <a:rPr lang="en-US"/>
              <a:t>]</a:t>
            </a:r>
            <a:r>
              <a:t>￼</a:t>
            </a:r>
          </a:p>
        </p:txBody>
      </p:sp>
      <p:sp>
        <p:nvSpPr>
          <p:cNvPr id="5" name="Rectangle 4"/>
          <p:cNvSpPr/>
          <p:nvPr userDrawn="1"/>
        </p:nvSpPr>
        <p:spPr>
          <a:xfrm>
            <a:off x="12236978" y="0"/>
            <a:ext cx="12147022" cy="13716000"/>
          </a:xfrm>
          <a:prstGeom prst="rect">
            <a:avLst/>
          </a:prstGeom>
          <a:solidFill>
            <a:srgbClr val="ECEDEE"/>
          </a:solidFill>
          <a:ln w="12700" cap="flat">
            <a:noFill/>
            <a:miter lim="400000"/>
          </a:ln>
          <a:effectLst>
            <a:outerShdw blurRad="38100" dist="25400" dir="5400000" rotWithShape="0">
              <a:srgbClr val="ECEDEE">
                <a:alpha val="50196"/>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28" name="Shape 128"/>
          <p:cNvSpPr>
            <a:spLocks noGrp="1"/>
          </p:cNvSpPr>
          <p:nvPr>
            <p:ph type="pic" idx="13"/>
          </p:nvPr>
        </p:nvSpPr>
        <p:spPr>
          <a:xfrm>
            <a:off x="12236978" y="1548882"/>
            <a:ext cx="12147022" cy="10770118"/>
          </a:xfrm>
          <a:prstGeom prst="rect">
            <a:avLst/>
          </a:prstGeom>
          <a:pattFill prst="pct5">
            <a:fgClr>
              <a:schemeClr val="accent1"/>
            </a:fgClr>
            <a:bgClr>
              <a:schemeClr val="tx2"/>
            </a:bgClr>
          </a:pattFill>
        </p:spPr>
        <p:txBody>
          <a:bodyPr lIns="91439" tIns="45719" rIns="91439" bIns="45719" anchor="t">
            <a:noAutofit/>
          </a:bodyPr>
          <a:lstStyle/>
          <a:p>
            <a:endParaRPr/>
          </a:p>
        </p:txBody>
      </p:sp>
      <p:sp>
        <p:nvSpPr>
          <p:cNvPr id="6" name="Shape 29"/>
          <p:cNvSpPr/>
          <p:nvPr userDrawn="1"/>
        </p:nvSpPr>
        <p:spPr>
          <a:xfrm>
            <a:off x="23557445" y="12873122"/>
            <a:ext cx="551433" cy="5457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rPr sz="2000" b="1" i="0">
                <a:solidFill>
                  <a:srgbClr val="005A8B"/>
                </a:solidFill>
                <a:latin typeface="Arial Black" charset="0"/>
                <a:ea typeface="Arial Black" charset="0"/>
                <a:cs typeface="Arial Black" charset="0"/>
              </a:rPr>
              <a:t>‹#›</a:t>
            </a:fld>
            <a:r>
              <a:rPr sz="2400" b="1" i="0">
                <a:solidFill>
                  <a:srgbClr val="005A8B"/>
                </a:solidFill>
                <a:latin typeface="Arial Black" charset="0"/>
                <a:ea typeface="Arial Black" charset="0"/>
                <a:cs typeface="Arial Black" charset="0"/>
              </a:rPr>
              <a: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5764" y="12873122"/>
            <a:ext cx="2044700" cy="495300"/>
          </a:xfrm>
          <a:prstGeom prst="rect">
            <a:avLst/>
          </a:prstGeom>
        </p:spPr>
      </p:pic>
      <p:sp>
        <p:nvSpPr>
          <p:cNvPr id="16" name="Title 1"/>
          <p:cNvSpPr>
            <a:spLocks noGrp="1"/>
          </p:cNvSpPr>
          <p:nvPr>
            <p:ph type="title" hasCustomPrompt="1"/>
          </p:nvPr>
        </p:nvSpPr>
        <p:spPr>
          <a:xfrm>
            <a:off x="1280160" y="1831038"/>
            <a:ext cx="9597788" cy="3752890"/>
          </a:xfrm>
          <a:prstGeom prst="rect">
            <a:avLst/>
          </a:prstGeom>
          <a:noFill/>
          <a:ln>
            <a:noFill/>
          </a:ln>
        </p:spPr>
        <p:txBody>
          <a:bodyPr lIns="91440" anchor="ctr">
            <a:noAutofit/>
          </a:bodyPr>
          <a:lstStyle>
            <a:lvl1pPr marL="14288" indent="0" algn="l">
              <a:tabLst/>
              <a:defRPr sz="8800" b="1" i="0" spc="0" baseline="0">
                <a:solidFill>
                  <a:srgbClr val="005A8B"/>
                </a:solidFill>
                <a:latin typeface="Arial Black" charset="0"/>
                <a:ea typeface="Arial Black" charset="0"/>
                <a:cs typeface="Arial Black" charset="0"/>
              </a:defRPr>
            </a:lvl1pPr>
          </a:lstStyle>
          <a:p>
            <a:r>
              <a:rPr lang="en-US"/>
              <a:t>SLIDE HEADLINE GOES HERE</a:t>
            </a:r>
          </a:p>
        </p:txBody>
      </p:sp>
      <p:sp>
        <p:nvSpPr>
          <p:cNvPr id="17" name="Content Placeholder 4"/>
          <p:cNvSpPr>
            <a:spLocks noGrp="1"/>
          </p:cNvSpPr>
          <p:nvPr>
            <p:ph sz="quarter" idx="17" hasCustomPrompt="1"/>
          </p:nvPr>
        </p:nvSpPr>
        <p:spPr>
          <a:xfrm>
            <a:off x="1280160" y="5741408"/>
            <a:ext cx="9597788" cy="6577592"/>
          </a:xfrm>
          <a:prstGeom prst="rect">
            <a:avLst/>
          </a:prstGeom>
        </p:spPr>
        <p:txBody>
          <a:bodyPr>
            <a:normAutofit/>
          </a:bodyPr>
          <a:lstStyle>
            <a:lvl1pPr marL="0" indent="0">
              <a:buFont typeface="Wingdings" charset="2"/>
              <a:buNone/>
              <a:defRPr sz="3800" b="0" i="0">
                <a:solidFill>
                  <a:srgbClr val="000000"/>
                </a:solidFill>
                <a:latin typeface="Arial" charset="0"/>
                <a:ea typeface="Arial" charset="0"/>
                <a:cs typeface="Arial" charset="0"/>
              </a:defRPr>
            </a:lvl1pPr>
            <a:lvl2pPr marL="457200" indent="0">
              <a:buFont typeface=".AppleSystemUIFont" charset="-120"/>
              <a:buNone/>
              <a:defRPr sz="3600" b="1" i="0">
                <a:solidFill>
                  <a:schemeClr val="bg1"/>
                </a:solidFill>
                <a:latin typeface="Arial Black" charset="0"/>
                <a:ea typeface="Arial Black" charset="0"/>
                <a:cs typeface="Arial Black" charset="0"/>
              </a:defRPr>
            </a:lvl2pPr>
            <a:lvl3pPr>
              <a:defRPr sz="3200" b="0" i="0">
                <a:solidFill>
                  <a:srgbClr val="000000"/>
                </a:solidFill>
                <a:latin typeface="Arial" charset="0"/>
                <a:ea typeface="Arial" charset="0"/>
                <a:cs typeface="Arial" charset="0"/>
              </a:defRPr>
            </a:lvl3pPr>
            <a:lvl4pPr>
              <a:defRPr b="0" i="0">
                <a:latin typeface="Museo Sans 300" charset="0"/>
                <a:ea typeface="Museo Sans 300" charset="0"/>
                <a:cs typeface="Museo Sans 300" charset="0"/>
              </a:defRPr>
            </a:lvl4pPr>
            <a:lvl5pPr>
              <a:defRPr b="0" i="0">
                <a:latin typeface="Museo Sans 300" charset="0"/>
                <a:ea typeface="Museo Sans 300" charset="0"/>
                <a:cs typeface="Museo Sans 300" charset="0"/>
              </a:defRPr>
            </a:lvl5pPr>
          </a:lstStyle>
          <a:p>
            <a:pPr lvl="0"/>
            <a:r>
              <a:rPr lang="en-US"/>
              <a:t>Body copy goes here</a:t>
            </a:r>
          </a:p>
          <a:p>
            <a:pPr lvl="1"/>
            <a:r>
              <a:rPr lang="en-US"/>
              <a:t>SECOND LEVEL</a:t>
            </a:r>
          </a:p>
          <a:p>
            <a:pPr lvl="2"/>
            <a:r>
              <a:rPr lang="en-US"/>
              <a:t>Third level</a:t>
            </a:r>
          </a:p>
        </p:txBody>
      </p:sp>
      <p:sp>
        <p:nvSpPr>
          <p:cNvPr id="18" name="Content Placeholder 2"/>
          <p:cNvSpPr>
            <a:spLocks noGrp="1"/>
          </p:cNvSpPr>
          <p:nvPr>
            <p:ph idx="1" hasCustomPrompt="1"/>
          </p:nvPr>
        </p:nvSpPr>
        <p:spPr>
          <a:xfrm>
            <a:off x="1280160" y="1077523"/>
            <a:ext cx="9597788" cy="753514"/>
          </a:xfrm>
          <a:prstGeom prst="rect">
            <a:avLst/>
          </a:prstGeom>
        </p:spPr>
        <p:txBody>
          <a:bodyPr>
            <a:normAutofit/>
          </a:bodyPr>
          <a:lstStyle>
            <a:lvl1pPr marL="0" indent="0">
              <a:spcBef>
                <a:spcPts val="0"/>
              </a:spcBef>
              <a:spcAft>
                <a:spcPts val="2700"/>
              </a:spcAft>
              <a:buSzPct val="90000"/>
              <a:buFontTx/>
              <a:buNone/>
              <a:tabLst/>
              <a:defRPr sz="2400" b="1" i="0" spc="300" baseline="0">
                <a:solidFill>
                  <a:srgbClr val="E95C08"/>
                </a:solidFill>
                <a:latin typeface="Arial" charset="0"/>
                <a:ea typeface="Arial" charset="0"/>
                <a:cs typeface="Arial" charset="0"/>
              </a:defRPr>
            </a:lvl1pPr>
            <a:lvl2pPr marL="685800" indent="-228600">
              <a:spcAft>
                <a:spcPts val="300"/>
              </a:spcAft>
              <a:buFont typeface=".AppleSystemUIFont" charset="-120"/>
              <a:buChar char="-"/>
              <a:defRPr b="0" i="0">
                <a:latin typeface="Museo Sans 300" charset="0"/>
                <a:ea typeface="Museo Sans 300" charset="0"/>
                <a:cs typeface="Museo Sans 300" charset="0"/>
              </a:defRPr>
            </a:lvl2pPr>
            <a:lvl3pPr marL="1095375" indent="-180975">
              <a:spcAft>
                <a:spcPts val="300"/>
              </a:spcAft>
              <a:tabLst/>
              <a:defRPr b="0" i="0">
                <a:latin typeface="Museo Sans 300" charset="0"/>
                <a:ea typeface="Museo Sans 300" charset="0"/>
                <a:cs typeface="Museo Sans 300" charset="0"/>
              </a:defRPr>
            </a:lvl3pPr>
            <a:lvl4pPr marL="1543050" indent="-171450">
              <a:spcAft>
                <a:spcPts val="300"/>
              </a:spcAft>
              <a:buFont typeface=".AppleSystemUIFont" charset="-120"/>
              <a:buChar char="-"/>
              <a:tabLst/>
              <a:defRPr b="0" i="0">
                <a:latin typeface="Museo Sans 300" charset="0"/>
                <a:ea typeface="Museo Sans 300" charset="0"/>
                <a:cs typeface="Museo Sans 300" charset="0"/>
              </a:defRPr>
            </a:lvl4pPr>
            <a:lvl5pPr marL="2005013" indent="-176213">
              <a:spcAft>
                <a:spcPts val="300"/>
              </a:spcAft>
              <a:buFont typeface="Arial" charset="0"/>
              <a:buChar char="•"/>
              <a:tabLst/>
              <a:defRPr b="0" i="0">
                <a:latin typeface="Museo Sans 300" charset="0"/>
                <a:ea typeface="Museo Sans 300" charset="0"/>
                <a:cs typeface="Museo Sans 300" charset="0"/>
              </a:defRPr>
            </a:lvl5pPr>
          </a:lstStyle>
          <a:p>
            <a:pPr lvl="0"/>
            <a:r>
              <a:rPr lang="en-US"/>
              <a:t>EYEBROW COPY GOES HERE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ngle Image Right Layout 3">
    <p:spTree>
      <p:nvGrpSpPr>
        <p:cNvPr id="1" name=""/>
        <p:cNvGrpSpPr/>
        <p:nvPr/>
      </p:nvGrpSpPr>
      <p:grpSpPr>
        <a:xfrm>
          <a:off x="0" y="0"/>
          <a:ext cx="0" cy="0"/>
          <a:chOff x="0" y="0"/>
          <a:chExt cx="0" cy="0"/>
        </a:xfrm>
      </p:grpSpPr>
      <p:sp>
        <p:nvSpPr>
          <p:cNvPr id="6" name="Shape 29"/>
          <p:cNvSpPr/>
          <p:nvPr userDrawn="1"/>
        </p:nvSpPr>
        <p:spPr>
          <a:xfrm>
            <a:off x="23557445" y="12873122"/>
            <a:ext cx="551433" cy="5457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rPr sz="2000" b="1" i="0">
                <a:solidFill>
                  <a:srgbClr val="005A8B"/>
                </a:solidFill>
                <a:latin typeface="Arial Black" charset="0"/>
                <a:ea typeface="Arial Black" charset="0"/>
                <a:cs typeface="Arial Black" charset="0"/>
              </a:rPr>
              <a:t>‹#›</a:t>
            </a:fld>
            <a:r>
              <a:rPr sz="2400" b="1" i="0">
                <a:solidFill>
                  <a:srgbClr val="005A8B"/>
                </a:solidFill>
                <a:latin typeface="Arial Black" charset="0"/>
                <a:ea typeface="Arial Black" charset="0"/>
                <a:cs typeface="Arial Black" charset="0"/>
              </a:rPr>
              <a: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5764" y="12873122"/>
            <a:ext cx="2044700" cy="495300"/>
          </a:xfrm>
          <a:prstGeom prst="rect">
            <a:avLst/>
          </a:prstGeom>
        </p:spPr>
      </p:pic>
      <p:sp>
        <p:nvSpPr>
          <p:cNvPr id="8" name="Rectangle 7"/>
          <p:cNvSpPr/>
          <p:nvPr userDrawn="1"/>
        </p:nvSpPr>
        <p:spPr>
          <a:xfrm>
            <a:off x="0" y="0"/>
            <a:ext cx="10281424" cy="13716000"/>
          </a:xfrm>
          <a:prstGeom prst="rect">
            <a:avLst/>
          </a:prstGeom>
          <a:solidFill>
            <a:srgbClr val="ECEDEE"/>
          </a:solidFill>
          <a:ln w="12700" cap="flat">
            <a:noFill/>
            <a:miter lim="400000"/>
          </a:ln>
          <a:effectLst>
            <a:outerShdw blurRad="38100" dist="25400" dir="5400000" rotWithShape="0">
              <a:srgbClr val="ECEDEE">
                <a:alpha val="50196"/>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9" name="Shape 128"/>
          <p:cNvSpPr>
            <a:spLocks noGrp="1"/>
          </p:cNvSpPr>
          <p:nvPr>
            <p:ph type="pic" idx="13"/>
          </p:nvPr>
        </p:nvSpPr>
        <p:spPr>
          <a:xfrm>
            <a:off x="10837279" y="1561172"/>
            <a:ext cx="12720166" cy="9946888"/>
          </a:xfrm>
          <a:prstGeom prst="rect">
            <a:avLst/>
          </a:prstGeom>
          <a:pattFill prst="pct5">
            <a:fgClr>
              <a:schemeClr val="accent1"/>
            </a:fgClr>
            <a:bgClr>
              <a:schemeClr val="tx2"/>
            </a:bgClr>
          </a:pattFill>
        </p:spPr>
        <p:txBody>
          <a:bodyPr lIns="91439" tIns="45719" rIns="91439" bIns="45719" anchor="t">
            <a:noAutofit/>
          </a:bodyPr>
          <a:lstStyle/>
          <a:p>
            <a:endParaRPr/>
          </a:p>
        </p:txBody>
      </p:sp>
      <p:sp>
        <p:nvSpPr>
          <p:cNvPr id="18" name="Title 1"/>
          <p:cNvSpPr>
            <a:spLocks noGrp="1"/>
          </p:cNvSpPr>
          <p:nvPr>
            <p:ph type="title" hasCustomPrompt="1"/>
          </p:nvPr>
        </p:nvSpPr>
        <p:spPr>
          <a:xfrm>
            <a:off x="1280160" y="1831038"/>
            <a:ext cx="7833360" cy="3752890"/>
          </a:xfrm>
          <a:prstGeom prst="rect">
            <a:avLst/>
          </a:prstGeom>
          <a:noFill/>
          <a:ln>
            <a:noFill/>
          </a:ln>
        </p:spPr>
        <p:txBody>
          <a:bodyPr lIns="91440" anchor="ctr">
            <a:noAutofit/>
          </a:bodyPr>
          <a:lstStyle>
            <a:lvl1pPr marL="14288" indent="0" algn="l">
              <a:tabLst/>
              <a:defRPr sz="8800" b="1" i="0" spc="0" baseline="0">
                <a:solidFill>
                  <a:srgbClr val="005A8B"/>
                </a:solidFill>
                <a:latin typeface="Arial Black" charset="0"/>
                <a:ea typeface="Arial Black" charset="0"/>
                <a:cs typeface="Arial Black" charset="0"/>
              </a:defRPr>
            </a:lvl1pPr>
          </a:lstStyle>
          <a:p>
            <a:r>
              <a:rPr lang="en-US"/>
              <a:t>SLIDE HEADLINE GOES HERE</a:t>
            </a:r>
          </a:p>
        </p:txBody>
      </p:sp>
      <p:sp>
        <p:nvSpPr>
          <p:cNvPr id="19" name="Content Placeholder 4"/>
          <p:cNvSpPr>
            <a:spLocks noGrp="1"/>
          </p:cNvSpPr>
          <p:nvPr>
            <p:ph sz="quarter" idx="17" hasCustomPrompt="1"/>
          </p:nvPr>
        </p:nvSpPr>
        <p:spPr>
          <a:xfrm>
            <a:off x="1280160" y="5741408"/>
            <a:ext cx="7833360" cy="6577592"/>
          </a:xfrm>
          <a:prstGeom prst="rect">
            <a:avLst/>
          </a:prstGeom>
        </p:spPr>
        <p:txBody>
          <a:bodyPr>
            <a:normAutofit/>
          </a:bodyPr>
          <a:lstStyle>
            <a:lvl1pPr marL="0" indent="0">
              <a:buFont typeface="Wingdings" charset="2"/>
              <a:buNone/>
              <a:defRPr sz="3800" b="0" i="0">
                <a:solidFill>
                  <a:srgbClr val="000000"/>
                </a:solidFill>
                <a:latin typeface="Arial" charset="0"/>
                <a:ea typeface="Arial" charset="0"/>
                <a:cs typeface="Arial" charset="0"/>
              </a:defRPr>
            </a:lvl1pPr>
            <a:lvl2pPr marL="457200" indent="0">
              <a:buFont typeface=".AppleSystemUIFont" charset="-120"/>
              <a:buNone/>
              <a:defRPr sz="3600" b="1" i="0">
                <a:solidFill>
                  <a:schemeClr val="bg1"/>
                </a:solidFill>
                <a:latin typeface="Arial Black" charset="0"/>
                <a:ea typeface="Arial Black" charset="0"/>
                <a:cs typeface="Arial Black" charset="0"/>
              </a:defRPr>
            </a:lvl2pPr>
            <a:lvl3pPr>
              <a:defRPr sz="3200" b="0" i="0">
                <a:solidFill>
                  <a:srgbClr val="000000"/>
                </a:solidFill>
                <a:latin typeface="Arial" charset="0"/>
                <a:ea typeface="Arial" charset="0"/>
                <a:cs typeface="Arial" charset="0"/>
              </a:defRPr>
            </a:lvl3pPr>
            <a:lvl4pPr>
              <a:defRPr b="0" i="0">
                <a:latin typeface="Museo Sans 300" charset="0"/>
                <a:ea typeface="Museo Sans 300" charset="0"/>
                <a:cs typeface="Museo Sans 300" charset="0"/>
              </a:defRPr>
            </a:lvl4pPr>
            <a:lvl5pPr>
              <a:defRPr b="0" i="0">
                <a:latin typeface="Museo Sans 300" charset="0"/>
                <a:ea typeface="Museo Sans 300" charset="0"/>
                <a:cs typeface="Museo Sans 300" charset="0"/>
              </a:defRPr>
            </a:lvl5pPr>
          </a:lstStyle>
          <a:p>
            <a:pPr lvl="0"/>
            <a:r>
              <a:rPr lang="en-US"/>
              <a:t>Body copy goes here</a:t>
            </a:r>
          </a:p>
          <a:p>
            <a:pPr lvl="1"/>
            <a:r>
              <a:rPr lang="en-US"/>
              <a:t>SECOND LEVEL</a:t>
            </a:r>
          </a:p>
          <a:p>
            <a:pPr lvl="2"/>
            <a:r>
              <a:rPr lang="en-US"/>
              <a:t>Third level</a:t>
            </a:r>
          </a:p>
        </p:txBody>
      </p:sp>
      <p:sp>
        <p:nvSpPr>
          <p:cNvPr id="20" name="Content Placeholder 2"/>
          <p:cNvSpPr>
            <a:spLocks noGrp="1"/>
          </p:cNvSpPr>
          <p:nvPr>
            <p:ph idx="1" hasCustomPrompt="1"/>
          </p:nvPr>
        </p:nvSpPr>
        <p:spPr>
          <a:xfrm>
            <a:off x="1280160" y="1077523"/>
            <a:ext cx="7833360" cy="753514"/>
          </a:xfrm>
          <a:prstGeom prst="rect">
            <a:avLst/>
          </a:prstGeom>
        </p:spPr>
        <p:txBody>
          <a:bodyPr>
            <a:normAutofit/>
          </a:bodyPr>
          <a:lstStyle>
            <a:lvl1pPr marL="0" indent="0">
              <a:spcBef>
                <a:spcPts val="0"/>
              </a:spcBef>
              <a:spcAft>
                <a:spcPts val="2700"/>
              </a:spcAft>
              <a:buSzPct val="90000"/>
              <a:buFontTx/>
              <a:buNone/>
              <a:tabLst/>
              <a:defRPr sz="2400" b="1" i="0" spc="300" baseline="0">
                <a:solidFill>
                  <a:srgbClr val="E95C08"/>
                </a:solidFill>
                <a:latin typeface="Arial" charset="0"/>
                <a:ea typeface="Arial" charset="0"/>
                <a:cs typeface="Arial" charset="0"/>
              </a:defRPr>
            </a:lvl1pPr>
            <a:lvl2pPr marL="685800" indent="-228600">
              <a:spcAft>
                <a:spcPts val="300"/>
              </a:spcAft>
              <a:buFont typeface=".AppleSystemUIFont" charset="-120"/>
              <a:buChar char="-"/>
              <a:defRPr b="0" i="0">
                <a:latin typeface="Museo Sans 300" charset="0"/>
                <a:ea typeface="Museo Sans 300" charset="0"/>
                <a:cs typeface="Museo Sans 300" charset="0"/>
              </a:defRPr>
            </a:lvl2pPr>
            <a:lvl3pPr marL="1095375" indent="-180975">
              <a:spcAft>
                <a:spcPts val="300"/>
              </a:spcAft>
              <a:tabLst/>
              <a:defRPr b="0" i="0">
                <a:latin typeface="Museo Sans 300" charset="0"/>
                <a:ea typeface="Museo Sans 300" charset="0"/>
                <a:cs typeface="Museo Sans 300" charset="0"/>
              </a:defRPr>
            </a:lvl3pPr>
            <a:lvl4pPr marL="1543050" indent="-171450">
              <a:spcAft>
                <a:spcPts val="300"/>
              </a:spcAft>
              <a:buFont typeface=".AppleSystemUIFont" charset="-120"/>
              <a:buChar char="-"/>
              <a:tabLst/>
              <a:defRPr b="0" i="0">
                <a:latin typeface="Museo Sans 300" charset="0"/>
                <a:ea typeface="Museo Sans 300" charset="0"/>
                <a:cs typeface="Museo Sans 300" charset="0"/>
              </a:defRPr>
            </a:lvl4pPr>
            <a:lvl5pPr marL="2005013" indent="-176213">
              <a:spcAft>
                <a:spcPts val="300"/>
              </a:spcAft>
              <a:buFont typeface="Arial" charset="0"/>
              <a:buChar char="•"/>
              <a:tabLst/>
              <a:defRPr b="0" i="0">
                <a:latin typeface="Museo Sans 300" charset="0"/>
                <a:ea typeface="Museo Sans 300" charset="0"/>
                <a:cs typeface="Museo Sans 300" charset="0"/>
              </a:defRPr>
            </a:lvl5pPr>
          </a:lstStyle>
          <a:p>
            <a:pPr lvl="0"/>
            <a:r>
              <a:rPr lang="en-US"/>
              <a:t>EYEBROW COPY GOES HERE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 Bucket Slide 1">
    <p:spTree>
      <p:nvGrpSpPr>
        <p:cNvPr id="1" name=""/>
        <p:cNvGrpSpPr/>
        <p:nvPr/>
      </p:nvGrpSpPr>
      <p:grpSpPr>
        <a:xfrm>
          <a:off x="0" y="0"/>
          <a:ext cx="0" cy="0"/>
          <a:chOff x="0" y="0"/>
          <a:chExt cx="0" cy="0"/>
        </a:xfrm>
      </p:grpSpPr>
      <p:sp>
        <p:nvSpPr>
          <p:cNvPr id="5" name="Shape 29"/>
          <p:cNvSpPr/>
          <p:nvPr userDrawn="1"/>
        </p:nvSpPr>
        <p:spPr>
          <a:xfrm>
            <a:off x="23557445" y="12873122"/>
            <a:ext cx="551433" cy="5457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rPr sz="2000" b="1" i="0">
                <a:solidFill>
                  <a:srgbClr val="005A8B"/>
                </a:solidFill>
                <a:latin typeface="Arial Black" charset="0"/>
                <a:ea typeface="Arial Black" charset="0"/>
                <a:cs typeface="Arial Black" charset="0"/>
              </a:rPr>
              <a:t>‹#›</a:t>
            </a:fld>
            <a:r>
              <a:rPr sz="2400" b="1" i="0">
                <a:solidFill>
                  <a:srgbClr val="005A8B"/>
                </a:solidFill>
                <a:latin typeface="Arial Black" charset="0"/>
                <a:ea typeface="Arial Black" charset="0"/>
                <a:cs typeface="Arial Black" charset="0"/>
              </a:rPr>
              <a: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5764" y="12873122"/>
            <a:ext cx="2044700" cy="495300"/>
          </a:xfrm>
          <a:prstGeom prst="rect">
            <a:avLst/>
          </a:prstGeom>
        </p:spPr>
      </p:pic>
      <p:sp>
        <p:nvSpPr>
          <p:cNvPr id="10" name="Title 1"/>
          <p:cNvSpPr>
            <a:spLocks noGrp="1"/>
          </p:cNvSpPr>
          <p:nvPr>
            <p:ph type="title" hasCustomPrompt="1"/>
          </p:nvPr>
        </p:nvSpPr>
        <p:spPr>
          <a:xfrm>
            <a:off x="1676400" y="2466895"/>
            <a:ext cx="21031200" cy="1706979"/>
          </a:xfrm>
          <a:prstGeom prst="rect">
            <a:avLst/>
          </a:prstGeom>
          <a:noFill/>
          <a:ln>
            <a:noFill/>
          </a:ln>
        </p:spPr>
        <p:txBody>
          <a:bodyPr lIns="91440" anchor="ctr">
            <a:noAutofit/>
          </a:bodyPr>
          <a:lstStyle>
            <a:lvl1pPr marL="14288" indent="0" algn="l">
              <a:tabLst/>
              <a:defRPr sz="8800" b="1" i="0" spc="0" baseline="0">
                <a:solidFill>
                  <a:srgbClr val="005A8B"/>
                </a:solidFill>
                <a:latin typeface="Arial Black" charset="0"/>
                <a:ea typeface="Arial Black" charset="0"/>
                <a:cs typeface="Arial Black" charset="0"/>
              </a:defRPr>
            </a:lvl1pPr>
          </a:lstStyle>
          <a:p>
            <a:r>
              <a:rPr lang="en-US"/>
              <a:t>SLIDE HEADLINE GOES HERE</a:t>
            </a:r>
          </a:p>
        </p:txBody>
      </p:sp>
      <p:sp>
        <p:nvSpPr>
          <p:cNvPr id="20" name="Content Placeholder 4"/>
          <p:cNvSpPr>
            <a:spLocks noGrp="1"/>
          </p:cNvSpPr>
          <p:nvPr>
            <p:ph sz="quarter" idx="17" hasCustomPrompt="1"/>
          </p:nvPr>
        </p:nvSpPr>
        <p:spPr>
          <a:xfrm>
            <a:off x="9224629" y="5724030"/>
            <a:ext cx="6063304" cy="5675490"/>
          </a:xfrm>
          <a:prstGeom prst="rect">
            <a:avLst/>
          </a:prstGeom>
        </p:spPr>
        <p:txBody>
          <a:bodyPr>
            <a:normAutofit/>
          </a:bodyPr>
          <a:lstStyle>
            <a:lvl1pPr marL="0" indent="0">
              <a:buFont typeface="Wingdings" charset="2"/>
              <a:buNone/>
              <a:defRPr sz="3800" b="0" i="0">
                <a:solidFill>
                  <a:srgbClr val="000000"/>
                </a:solidFill>
                <a:latin typeface="Arial" charset="0"/>
                <a:ea typeface="Arial" charset="0"/>
                <a:cs typeface="Arial" charset="0"/>
              </a:defRPr>
            </a:lvl1pPr>
            <a:lvl2pPr marL="457200" indent="0">
              <a:buFont typeface=".AppleSystemUIFont" charset="-120"/>
              <a:buNone/>
              <a:defRPr sz="3600" b="1" i="0">
                <a:solidFill>
                  <a:schemeClr val="bg1"/>
                </a:solidFill>
                <a:latin typeface="Arial Black" charset="0"/>
                <a:ea typeface="Arial Black" charset="0"/>
                <a:cs typeface="Arial Black" charset="0"/>
              </a:defRPr>
            </a:lvl2pPr>
            <a:lvl3pPr>
              <a:defRPr sz="3200" b="0" i="0">
                <a:solidFill>
                  <a:srgbClr val="000000"/>
                </a:solidFill>
                <a:latin typeface="Arial" charset="0"/>
                <a:ea typeface="Arial" charset="0"/>
                <a:cs typeface="Arial" charset="0"/>
              </a:defRPr>
            </a:lvl3pPr>
            <a:lvl4pPr>
              <a:defRPr b="0" i="0">
                <a:latin typeface="Museo Sans 300" charset="0"/>
                <a:ea typeface="Museo Sans 300" charset="0"/>
                <a:cs typeface="Museo Sans 300" charset="0"/>
              </a:defRPr>
            </a:lvl4pPr>
            <a:lvl5pPr>
              <a:defRPr b="0" i="0">
                <a:latin typeface="Museo Sans 300" charset="0"/>
                <a:ea typeface="Museo Sans 300" charset="0"/>
                <a:cs typeface="Museo Sans 300" charset="0"/>
              </a:defRPr>
            </a:lvl5pPr>
          </a:lstStyle>
          <a:p>
            <a:pPr lvl="1"/>
            <a:r>
              <a:rPr lang="en-US"/>
              <a:t>SECOND LEVEL</a:t>
            </a:r>
          </a:p>
          <a:p>
            <a:pPr lvl="2"/>
            <a:r>
              <a:rPr lang="en-US"/>
              <a:t>Third level</a:t>
            </a:r>
          </a:p>
        </p:txBody>
      </p:sp>
      <p:sp>
        <p:nvSpPr>
          <p:cNvPr id="22" name="Content Placeholder 2"/>
          <p:cNvSpPr>
            <a:spLocks noGrp="1"/>
          </p:cNvSpPr>
          <p:nvPr>
            <p:ph idx="1" hasCustomPrompt="1"/>
          </p:nvPr>
        </p:nvSpPr>
        <p:spPr>
          <a:xfrm>
            <a:off x="1676400" y="1727401"/>
            <a:ext cx="21031200" cy="753514"/>
          </a:xfrm>
          <a:prstGeom prst="rect">
            <a:avLst/>
          </a:prstGeom>
        </p:spPr>
        <p:txBody>
          <a:bodyPr>
            <a:normAutofit/>
          </a:bodyPr>
          <a:lstStyle>
            <a:lvl1pPr marL="0" indent="0">
              <a:spcBef>
                <a:spcPts val="0"/>
              </a:spcBef>
              <a:spcAft>
                <a:spcPts val="2700"/>
              </a:spcAft>
              <a:buSzPct val="90000"/>
              <a:buFontTx/>
              <a:buNone/>
              <a:tabLst/>
              <a:defRPr sz="2400" b="1" i="0" spc="300" baseline="0">
                <a:solidFill>
                  <a:srgbClr val="E95C08"/>
                </a:solidFill>
                <a:latin typeface="Arial" charset="0"/>
                <a:ea typeface="Arial" charset="0"/>
                <a:cs typeface="Arial" charset="0"/>
              </a:defRPr>
            </a:lvl1pPr>
            <a:lvl2pPr marL="685800" indent="-228600">
              <a:spcAft>
                <a:spcPts val="300"/>
              </a:spcAft>
              <a:buFont typeface=".AppleSystemUIFont" charset="-120"/>
              <a:buChar char="-"/>
              <a:defRPr b="0" i="0">
                <a:latin typeface="Museo Sans 300" charset="0"/>
                <a:ea typeface="Museo Sans 300" charset="0"/>
                <a:cs typeface="Museo Sans 300" charset="0"/>
              </a:defRPr>
            </a:lvl2pPr>
            <a:lvl3pPr marL="1095375" indent="-180975">
              <a:spcAft>
                <a:spcPts val="300"/>
              </a:spcAft>
              <a:tabLst/>
              <a:defRPr b="0" i="0">
                <a:latin typeface="Museo Sans 300" charset="0"/>
                <a:ea typeface="Museo Sans 300" charset="0"/>
                <a:cs typeface="Museo Sans 300" charset="0"/>
              </a:defRPr>
            </a:lvl3pPr>
            <a:lvl4pPr marL="1543050" indent="-171450">
              <a:spcAft>
                <a:spcPts val="300"/>
              </a:spcAft>
              <a:buFont typeface=".AppleSystemUIFont" charset="-120"/>
              <a:buChar char="-"/>
              <a:tabLst/>
              <a:defRPr b="0" i="0">
                <a:latin typeface="Museo Sans 300" charset="0"/>
                <a:ea typeface="Museo Sans 300" charset="0"/>
                <a:cs typeface="Museo Sans 300" charset="0"/>
              </a:defRPr>
            </a:lvl4pPr>
            <a:lvl5pPr marL="2005013" indent="-176213">
              <a:spcAft>
                <a:spcPts val="300"/>
              </a:spcAft>
              <a:buFont typeface="Arial" charset="0"/>
              <a:buChar char="•"/>
              <a:tabLst/>
              <a:defRPr b="0" i="0">
                <a:latin typeface="Museo Sans 300" charset="0"/>
                <a:ea typeface="Museo Sans 300" charset="0"/>
                <a:cs typeface="Museo Sans 300" charset="0"/>
              </a:defRPr>
            </a:lvl5pPr>
          </a:lstStyle>
          <a:p>
            <a:pPr lvl="0"/>
            <a:r>
              <a:rPr lang="en-US"/>
              <a:t>EYEBROW COPY GOES HERE</a:t>
            </a:r>
          </a:p>
        </p:txBody>
      </p:sp>
      <p:sp>
        <p:nvSpPr>
          <p:cNvPr id="7" name="Rectangle 6"/>
          <p:cNvSpPr/>
          <p:nvPr userDrawn="1"/>
        </p:nvSpPr>
        <p:spPr>
          <a:xfrm>
            <a:off x="8870785" y="5149351"/>
            <a:ext cx="6770993" cy="6558949"/>
          </a:xfrm>
          <a:prstGeom prst="rect">
            <a:avLst/>
          </a:prstGeom>
          <a:noFill/>
          <a:ln w="127000" cap="flat">
            <a:solidFill>
              <a:srgbClr val="ECEDE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8" name="Rectangle 7"/>
          <p:cNvSpPr/>
          <p:nvPr userDrawn="1"/>
        </p:nvSpPr>
        <p:spPr>
          <a:xfrm>
            <a:off x="1676400" y="5149350"/>
            <a:ext cx="6770993" cy="6558949"/>
          </a:xfrm>
          <a:prstGeom prst="rect">
            <a:avLst/>
          </a:prstGeom>
          <a:noFill/>
          <a:ln w="127000" cap="flat">
            <a:solidFill>
              <a:srgbClr val="ECEDE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9" name="Rectangle 8"/>
          <p:cNvSpPr/>
          <p:nvPr userDrawn="1"/>
        </p:nvSpPr>
        <p:spPr>
          <a:xfrm>
            <a:off x="16065170" y="5149350"/>
            <a:ext cx="6770993" cy="6558949"/>
          </a:xfrm>
          <a:prstGeom prst="rect">
            <a:avLst/>
          </a:prstGeom>
          <a:noFill/>
          <a:ln w="127000" cap="flat">
            <a:solidFill>
              <a:srgbClr val="ECEDE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Content Placeholder 4"/>
          <p:cNvSpPr>
            <a:spLocks noGrp="1"/>
          </p:cNvSpPr>
          <p:nvPr>
            <p:ph sz="quarter" idx="18" hasCustomPrompt="1"/>
          </p:nvPr>
        </p:nvSpPr>
        <p:spPr>
          <a:xfrm>
            <a:off x="2030244" y="5724030"/>
            <a:ext cx="6063304" cy="5675490"/>
          </a:xfrm>
          <a:prstGeom prst="rect">
            <a:avLst/>
          </a:prstGeom>
        </p:spPr>
        <p:txBody>
          <a:bodyPr>
            <a:normAutofit/>
          </a:bodyPr>
          <a:lstStyle>
            <a:lvl1pPr marL="0" indent="0">
              <a:buFont typeface="Wingdings" charset="2"/>
              <a:buNone/>
              <a:defRPr sz="3800" b="0" i="0">
                <a:solidFill>
                  <a:srgbClr val="000000"/>
                </a:solidFill>
                <a:latin typeface="Arial" charset="0"/>
                <a:ea typeface="Arial" charset="0"/>
                <a:cs typeface="Arial" charset="0"/>
              </a:defRPr>
            </a:lvl1pPr>
            <a:lvl2pPr marL="457200" indent="0">
              <a:buFont typeface=".AppleSystemUIFont" charset="-120"/>
              <a:buNone/>
              <a:defRPr sz="3600" b="1" i="0">
                <a:solidFill>
                  <a:schemeClr val="bg1"/>
                </a:solidFill>
                <a:latin typeface="Arial Black" charset="0"/>
                <a:ea typeface="Arial Black" charset="0"/>
                <a:cs typeface="Arial Black" charset="0"/>
              </a:defRPr>
            </a:lvl2pPr>
            <a:lvl3pPr>
              <a:defRPr sz="3200" b="0" i="0">
                <a:solidFill>
                  <a:srgbClr val="000000"/>
                </a:solidFill>
                <a:latin typeface="Arial" charset="0"/>
                <a:ea typeface="Arial" charset="0"/>
                <a:cs typeface="Arial" charset="0"/>
              </a:defRPr>
            </a:lvl3pPr>
            <a:lvl4pPr>
              <a:defRPr b="0" i="0">
                <a:latin typeface="Museo Sans 300" charset="0"/>
                <a:ea typeface="Museo Sans 300" charset="0"/>
                <a:cs typeface="Museo Sans 300" charset="0"/>
              </a:defRPr>
            </a:lvl4pPr>
            <a:lvl5pPr>
              <a:defRPr b="0" i="0">
                <a:latin typeface="Museo Sans 300" charset="0"/>
                <a:ea typeface="Museo Sans 300" charset="0"/>
                <a:cs typeface="Museo Sans 300" charset="0"/>
              </a:defRPr>
            </a:lvl5pPr>
          </a:lstStyle>
          <a:p>
            <a:pPr lvl="1"/>
            <a:r>
              <a:rPr lang="en-US"/>
              <a:t>SECOND LEVEL</a:t>
            </a:r>
          </a:p>
          <a:p>
            <a:pPr lvl="2"/>
            <a:r>
              <a:rPr lang="en-US"/>
              <a:t>Third level</a:t>
            </a:r>
          </a:p>
        </p:txBody>
      </p:sp>
      <p:sp>
        <p:nvSpPr>
          <p:cNvPr id="12" name="Content Placeholder 4"/>
          <p:cNvSpPr>
            <a:spLocks noGrp="1"/>
          </p:cNvSpPr>
          <p:nvPr>
            <p:ph sz="quarter" idx="19" hasCustomPrompt="1"/>
          </p:nvPr>
        </p:nvSpPr>
        <p:spPr>
          <a:xfrm>
            <a:off x="16419014" y="5724030"/>
            <a:ext cx="6063304" cy="5675490"/>
          </a:xfrm>
          <a:prstGeom prst="rect">
            <a:avLst/>
          </a:prstGeom>
        </p:spPr>
        <p:txBody>
          <a:bodyPr>
            <a:normAutofit/>
          </a:bodyPr>
          <a:lstStyle>
            <a:lvl1pPr marL="0" indent="0">
              <a:buFont typeface="Wingdings" charset="2"/>
              <a:buNone/>
              <a:defRPr sz="3800" b="0" i="0">
                <a:solidFill>
                  <a:srgbClr val="000000"/>
                </a:solidFill>
                <a:latin typeface="Arial" charset="0"/>
                <a:ea typeface="Arial" charset="0"/>
                <a:cs typeface="Arial" charset="0"/>
              </a:defRPr>
            </a:lvl1pPr>
            <a:lvl2pPr marL="457200" indent="0">
              <a:buFont typeface=".AppleSystemUIFont" charset="-120"/>
              <a:buNone/>
              <a:defRPr sz="3600" b="1" i="0">
                <a:solidFill>
                  <a:schemeClr val="bg1"/>
                </a:solidFill>
                <a:latin typeface="Arial Black" charset="0"/>
                <a:ea typeface="Arial Black" charset="0"/>
                <a:cs typeface="Arial Black" charset="0"/>
              </a:defRPr>
            </a:lvl2pPr>
            <a:lvl3pPr>
              <a:defRPr sz="3200" b="0" i="0">
                <a:solidFill>
                  <a:srgbClr val="000000"/>
                </a:solidFill>
                <a:latin typeface="Arial" charset="0"/>
                <a:ea typeface="Arial" charset="0"/>
                <a:cs typeface="Arial" charset="0"/>
              </a:defRPr>
            </a:lvl3pPr>
            <a:lvl4pPr>
              <a:defRPr b="0" i="0">
                <a:latin typeface="Museo Sans 300" charset="0"/>
                <a:ea typeface="Museo Sans 300" charset="0"/>
                <a:cs typeface="Museo Sans 300" charset="0"/>
              </a:defRPr>
            </a:lvl4pPr>
            <a:lvl5pPr>
              <a:defRPr b="0" i="0">
                <a:latin typeface="Museo Sans 300" charset="0"/>
                <a:ea typeface="Museo Sans 300" charset="0"/>
                <a:cs typeface="Museo Sans 300" charset="0"/>
              </a:defRPr>
            </a:lvl5pPr>
          </a:lstStyle>
          <a:p>
            <a:pPr lvl="1"/>
            <a:r>
              <a:rPr lang="en-US"/>
              <a:t>SECOND LEVEL</a:t>
            </a:r>
          </a:p>
          <a:p>
            <a:pPr lvl="2"/>
            <a:r>
              <a:rPr lang="en-US"/>
              <a:t>Third level</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 Bucket Slide 2">
    <p:spTree>
      <p:nvGrpSpPr>
        <p:cNvPr id="1" name=""/>
        <p:cNvGrpSpPr/>
        <p:nvPr/>
      </p:nvGrpSpPr>
      <p:grpSpPr>
        <a:xfrm>
          <a:off x="0" y="0"/>
          <a:ext cx="0" cy="0"/>
          <a:chOff x="0" y="0"/>
          <a:chExt cx="0" cy="0"/>
        </a:xfrm>
      </p:grpSpPr>
      <p:sp>
        <p:nvSpPr>
          <p:cNvPr id="5" name="Shape 29"/>
          <p:cNvSpPr/>
          <p:nvPr userDrawn="1"/>
        </p:nvSpPr>
        <p:spPr>
          <a:xfrm>
            <a:off x="23557445" y="12873122"/>
            <a:ext cx="551433" cy="5457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rPr sz="2000" b="1" i="0">
                <a:solidFill>
                  <a:srgbClr val="005A8B"/>
                </a:solidFill>
                <a:latin typeface="Arial Black" charset="0"/>
                <a:ea typeface="Arial Black" charset="0"/>
                <a:cs typeface="Arial Black" charset="0"/>
              </a:rPr>
              <a:t>‹#›</a:t>
            </a:fld>
            <a:r>
              <a:rPr sz="2400" b="1" i="0">
                <a:solidFill>
                  <a:srgbClr val="005A8B"/>
                </a:solidFill>
                <a:latin typeface="Arial Black" charset="0"/>
                <a:ea typeface="Arial Black" charset="0"/>
                <a:cs typeface="Arial Black" charset="0"/>
              </a:rPr>
              <a: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5764" y="12873122"/>
            <a:ext cx="2044700" cy="495300"/>
          </a:xfrm>
          <a:prstGeom prst="rect">
            <a:avLst/>
          </a:prstGeom>
        </p:spPr>
      </p:pic>
      <p:sp>
        <p:nvSpPr>
          <p:cNvPr id="10" name="Title 1"/>
          <p:cNvSpPr>
            <a:spLocks noGrp="1"/>
          </p:cNvSpPr>
          <p:nvPr>
            <p:ph type="title" hasCustomPrompt="1"/>
          </p:nvPr>
        </p:nvSpPr>
        <p:spPr>
          <a:xfrm>
            <a:off x="1676400" y="2466895"/>
            <a:ext cx="21031200" cy="1706979"/>
          </a:xfrm>
          <a:prstGeom prst="rect">
            <a:avLst/>
          </a:prstGeom>
          <a:noFill/>
          <a:ln>
            <a:noFill/>
          </a:ln>
        </p:spPr>
        <p:txBody>
          <a:bodyPr lIns="91440" anchor="ctr">
            <a:noAutofit/>
          </a:bodyPr>
          <a:lstStyle>
            <a:lvl1pPr marL="14288" indent="0" algn="l">
              <a:tabLst/>
              <a:defRPr sz="8800" b="1" i="0" spc="0" baseline="0">
                <a:solidFill>
                  <a:srgbClr val="005A8B"/>
                </a:solidFill>
                <a:latin typeface="Arial Black" charset="0"/>
                <a:ea typeface="Arial Black" charset="0"/>
                <a:cs typeface="Arial Black" charset="0"/>
              </a:defRPr>
            </a:lvl1pPr>
          </a:lstStyle>
          <a:p>
            <a:r>
              <a:rPr lang="en-US"/>
              <a:t>SLIDE HEADLINE GOES HERE</a:t>
            </a:r>
          </a:p>
        </p:txBody>
      </p:sp>
      <p:sp>
        <p:nvSpPr>
          <p:cNvPr id="22" name="Content Placeholder 2"/>
          <p:cNvSpPr>
            <a:spLocks noGrp="1"/>
          </p:cNvSpPr>
          <p:nvPr>
            <p:ph idx="1" hasCustomPrompt="1"/>
          </p:nvPr>
        </p:nvSpPr>
        <p:spPr>
          <a:xfrm>
            <a:off x="1676400" y="1727401"/>
            <a:ext cx="21031200" cy="753514"/>
          </a:xfrm>
          <a:prstGeom prst="rect">
            <a:avLst/>
          </a:prstGeom>
        </p:spPr>
        <p:txBody>
          <a:bodyPr>
            <a:normAutofit/>
          </a:bodyPr>
          <a:lstStyle>
            <a:lvl1pPr marL="0" indent="0">
              <a:spcBef>
                <a:spcPts val="0"/>
              </a:spcBef>
              <a:spcAft>
                <a:spcPts val="2700"/>
              </a:spcAft>
              <a:buSzPct val="90000"/>
              <a:buFontTx/>
              <a:buNone/>
              <a:tabLst/>
              <a:defRPr sz="2400" b="1" i="0" spc="300" baseline="0">
                <a:solidFill>
                  <a:srgbClr val="E95C08"/>
                </a:solidFill>
                <a:latin typeface="Arial" charset="0"/>
                <a:ea typeface="Arial" charset="0"/>
                <a:cs typeface="Arial" charset="0"/>
              </a:defRPr>
            </a:lvl1pPr>
            <a:lvl2pPr marL="685800" indent="-228600">
              <a:spcAft>
                <a:spcPts val="300"/>
              </a:spcAft>
              <a:buFont typeface=".AppleSystemUIFont" charset="-120"/>
              <a:buChar char="-"/>
              <a:defRPr b="0" i="0">
                <a:latin typeface="Museo Sans 300" charset="0"/>
                <a:ea typeface="Museo Sans 300" charset="0"/>
                <a:cs typeface="Museo Sans 300" charset="0"/>
              </a:defRPr>
            </a:lvl2pPr>
            <a:lvl3pPr marL="1095375" indent="-180975">
              <a:spcAft>
                <a:spcPts val="300"/>
              </a:spcAft>
              <a:tabLst/>
              <a:defRPr b="0" i="0">
                <a:latin typeface="Museo Sans 300" charset="0"/>
                <a:ea typeface="Museo Sans 300" charset="0"/>
                <a:cs typeface="Museo Sans 300" charset="0"/>
              </a:defRPr>
            </a:lvl3pPr>
            <a:lvl4pPr marL="1543050" indent="-171450">
              <a:spcAft>
                <a:spcPts val="300"/>
              </a:spcAft>
              <a:buFont typeface=".AppleSystemUIFont" charset="-120"/>
              <a:buChar char="-"/>
              <a:tabLst/>
              <a:defRPr b="0" i="0">
                <a:latin typeface="Museo Sans 300" charset="0"/>
                <a:ea typeface="Museo Sans 300" charset="0"/>
                <a:cs typeface="Museo Sans 300" charset="0"/>
              </a:defRPr>
            </a:lvl4pPr>
            <a:lvl5pPr marL="2005013" indent="-176213">
              <a:spcAft>
                <a:spcPts val="300"/>
              </a:spcAft>
              <a:buFont typeface="Arial" charset="0"/>
              <a:buChar char="•"/>
              <a:tabLst/>
              <a:defRPr b="0" i="0">
                <a:latin typeface="Museo Sans 300" charset="0"/>
                <a:ea typeface="Museo Sans 300" charset="0"/>
                <a:cs typeface="Museo Sans 300" charset="0"/>
              </a:defRPr>
            </a:lvl5pPr>
          </a:lstStyle>
          <a:p>
            <a:pPr lvl="0"/>
            <a:r>
              <a:rPr lang="en-US"/>
              <a:t>EYEBROW COPY GOES HERE</a:t>
            </a:r>
          </a:p>
        </p:txBody>
      </p:sp>
      <p:sp>
        <p:nvSpPr>
          <p:cNvPr id="12" name="Content Placeholder 4"/>
          <p:cNvSpPr>
            <a:spLocks noGrp="1"/>
          </p:cNvSpPr>
          <p:nvPr>
            <p:ph sz="quarter" idx="19" hasCustomPrompt="1"/>
          </p:nvPr>
        </p:nvSpPr>
        <p:spPr>
          <a:xfrm>
            <a:off x="16419014" y="5724030"/>
            <a:ext cx="6063304" cy="5675490"/>
          </a:xfrm>
          <a:prstGeom prst="rect">
            <a:avLst/>
          </a:prstGeom>
        </p:spPr>
        <p:txBody>
          <a:bodyPr>
            <a:normAutofit/>
          </a:bodyPr>
          <a:lstStyle>
            <a:lvl1pPr marL="0" indent="0">
              <a:buFont typeface="Wingdings" charset="2"/>
              <a:buNone/>
              <a:defRPr sz="3800" b="1" i="0">
                <a:solidFill>
                  <a:srgbClr val="000000"/>
                </a:solidFill>
                <a:latin typeface="Arial" charset="0"/>
                <a:ea typeface="Arial" charset="0"/>
                <a:cs typeface="Arial" charset="0"/>
              </a:defRPr>
            </a:lvl1pPr>
            <a:lvl2pPr marL="457200" indent="0">
              <a:buFont typeface=".AppleSystemUIFont" charset="-120"/>
              <a:buNone/>
              <a:defRPr sz="3200" b="1" i="0">
                <a:solidFill>
                  <a:schemeClr val="bg1"/>
                </a:solidFill>
                <a:latin typeface="Arial Black" charset="0"/>
                <a:ea typeface="Arial Black" charset="0"/>
                <a:cs typeface="Arial Black" charset="0"/>
              </a:defRPr>
            </a:lvl2pPr>
            <a:lvl3pPr>
              <a:defRPr sz="3200" b="0" i="0">
                <a:solidFill>
                  <a:srgbClr val="000000"/>
                </a:solidFill>
                <a:latin typeface="Arial" charset="0"/>
                <a:ea typeface="Arial" charset="0"/>
                <a:cs typeface="Arial" charset="0"/>
              </a:defRPr>
            </a:lvl3pPr>
            <a:lvl4pPr>
              <a:defRPr b="0" i="0">
                <a:latin typeface="Museo Sans 300" charset="0"/>
                <a:ea typeface="Museo Sans 300" charset="0"/>
                <a:cs typeface="Museo Sans 300" charset="0"/>
              </a:defRPr>
            </a:lvl4pPr>
            <a:lvl5pPr>
              <a:defRPr b="0" i="0">
                <a:latin typeface="Museo Sans 300" charset="0"/>
                <a:ea typeface="Museo Sans 300" charset="0"/>
                <a:cs typeface="Museo Sans 300" charset="0"/>
              </a:defRPr>
            </a:lvl5pPr>
          </a:lstStyle>
          <a:p>
            <a:pPr lvl="1"/>
            <a:r>
              <a:rPr lang="en-US"/>
              <a:t>SECOND LEVEL</a:t>
            </a:r>
          </a:p>
          <a:p>
            <a:pPr lvl="2"/>
            <a:r>
              <a:rPr lang="en-US"/>
              <a:t>Third level</a:t>
            </a:r>
          </a:p>
        </p:txBody>
      </p:sp>
      <p:sp>
        <p:nvSpPr>
          <p:cNvPr id="13" name="Rectangle 12"/>
          <p:cNvSpPr/>
          <p:nvPr userDrawn="1"/>
        </p:nvSpPr>
        <p:spPr>
          <a:xfrm>
            <a:off x="1750077" y="5309928"/>
            <a:ext cx="6753030" cy="6541548"/>
          </a:xfrm>
          <a:prstGeom prst="rect">
            <a:avLst/>
          </a:prstGeom>
          <a:noFill/>
          <a:ln w="127000" cap="flat">
            <a:solidFill>
              <a:srgbClr val="E95C0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Rectangle 13"/>
          <p:cNvSpPr/>
          <p:nvPr userDrawn="1"/>
        </p:nvSpPr>
        <p:spPr>
          <a:xfrm>
            <a:off x="8912666" y="5309928"/>
            <a:ext cx="6753030" cy="6541548"/>
          </a:xfrm>
          <a:prstGeom prst="rect">
            <a:avLst/>
          </a:prstGeom>
          <a:noFill/>
          <a:ln w="127000" cap="flat">
            <a:solidFill>
              <a:srgbClr val="005A8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Rectangle 14"/>
          <p:cNvSpPr/>
          <p:nvPr userDrawn="1"/>
        </p:nvSpPr>
        <p:spPr>
          <a:xfrm>
            <a:off x="16074151" y="5309928"/>
            <a:ext cx="6753030" cy="6541548"/>
          </a:xfrm>
          <a:prstGeom prst="rect">
            <a:avLst/>
          </a:prstGeom>
          <a:noFill/>
          <a:ln w="127000" cap="flat">
            <a:solidFill>
              <a:srgbClr val="4B92D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6" name="Content Placeholder 4"/>
          <p:cNvSpPr>
            <a:spLocks noGrp="1"/>
          </p:cNvSpPr>
          <p:nvPr>
            <p:ph sz="quarter" idx="20" hasCustomPrompt="1"/>
          </p:nvPr>
        </p:nvSpPr>
        <p:spPr>
          <a:xfrm>
            <a:off x="9257529" y="5742957"/>
            <a:ext cx="6063304" cy="5675490"/>
          </a:xfrm>
          <a:prstGeom prst="rect">
            <a:avLst/>
          </a:prstGeom>
        </p:spPr>
        <p:txBody>
          <a:bodyPr>
            <a:normAutofit/>
          </a:bodyPr>
          <a:lstStyle>
            <a:lvl1pPr marL="0" indent="0">
              <a:buFont typeface="Wingdings" charset="2"/>
              <a:buNone/>
              <a:defRPr sz="3800" b="1" i="0">
                <a:solidFill>
                  <a:srgbClr val="000000"/>
                </a:solidFill>
                <a:latin typeface="Arial" charset="0"/>
                <a:ea typeface="Arial" charset="0"/>
                <a:cs typeface="Arial" charset="0"/>
              </a:defRPr>
            </a:lvl1pPr>
            <a:lvl2pPr marL="457200" indent="0">
              <a:buFont typeface=".AppleSystemUIFont" charset="-120"/>
              <a:buNone/>
              <a:defRPr sz="3200" b="1" i="0">
                <a:solidFill>
                  <a:schemeClr val="bg1"/>
                </a:solidFill>
                <a:latin typeface="Arial Black" charset="0"/>
                <a:ea typeface="Arial Black" charset="0"/>
                <a:cs typeface="Arial Black" charset="0"/>
              </a:defRPr>
            </a:lvl2pPr>
            <a:lvl3pPr>
              <a:defRPr sz="3200" b="0" i="0">
                <a:solidFill>
                  <a:srgbClr val="000000"/>
                </a:solidFill>
                <a:latin typeface="Arial" charset="0"/>
                <a:ea typeface="Arial" charset="0"/>
                <a:cs typeface="Arial" charset="0"/>
              </a:defRPr>
            </a:lvl3pPr>
            <a:lvl4pPr>
              <a:defRPr b="0" i="0">
                <a:latin typeface="Museo Sans 300" charset="0"/>
                <a:ea typeface="Museo Sans 300" charset="0"/>
                <a:cs typeface="Museo Sans 300" charset="0"/>
              </a:defRPr>
            </a:lvl4pPr>
            <a:lvl5pPr>
              <a:defRPr b="0" i="0">
                <a:latin typeface="Museo Sans 300" charset="0"/>
                <a:ea typeface="Museo Sans 300" charset="0"/>
                <a:cs typeface="Museo Sans 300" charset="0"/>
              </a:defRPr>
            </a:lvl5pPr>
          </a:lstStyle>
          <a:p>
            <a:pPr lvl="1"/>
            <a:r>
              <a:rPr lang="en-US"/>
              <a:t>SECOND LEVEL</a:t>
            </a:r>
          </a:p>
          <a:p>
            <a:pPr lvl="2"/>
            <a:r>
              <a:rPr lang="en-US"/>
              <a:t>Third level</a:t>
            </a:r>
          </a:p>
        </p:txBody>
      </p:sp>
      <p:sp>
        <p:nvSpPr>
          <p:cNvPr id="17" name="Content Placeholder 4"/>
          <p:cNvSpPr>
            <a:spLocks noGrp="1"/>
          </p:cNvSpPr>
          <p:nvPr>
            <p:ph sz="quarter" idx="21" hasCustomPrompt="1"/>
          </p:nvPr>
        </p:nvSpPr>
        <p:spPr>
          <a:xfrm>
            <a:off x="2094940" y="5724030"/>
            <a:ext cx="6063304" cy="5675490"/>
          </a:xfrm>
          <a:prstGeom prst="rect">
            <a:avLst/>
          </a:prstGeom>
        </p:spPr>
        <p:txBody>
          <a:bodyPr>
            <a:normAutofit/>
          </a:bodyPr>
          <a:lstStyle>
            <a:lvl1pPr marL="0" indent="0">
              <a:buFont typeface="Wingdings" charset="2"/>
              <a:buNone/>
              <a:defRPr sz="3800" b="1" i="0">
                <a:solidFill>
                  <a:srgbClr val="000000"/>
                </a:solidFill>
                <a:latin typeface="Arial" charset="0"/>
                <a:ea typeface="Arial" charset="0"/>
                <a:cs typeface="Arial" charset="0"/>
              </a:defRPr>
            </a:lvl1pPr>
            <a:lvl2pPr marL="457200" indent="0">
              <a:buFont typeface=".AppleSystemUIFont" charset="-120"/>
              <a:buNone/>
              <a:defRPr sz="3200" b="1" i="0">
                <a:solidFill>
                  <a:schemeClr val="bg1"/>
                </a:solidFill>
                <a:latin typeface="Arial Black" charset="0"/>
                <a:ea typeface="Arial Black" charset="0"/>
                <a:cs typeface="Arial Black" charset="0"/>
              </a:defRPr>
            </a:lvl2pPr>
            <a:lvl3pPr>
              <a:defRPr sz="3200" b="0" i="0">
                <a:solidFill>
                  <a:srgbClr val="000000"/>
                </a:solidFill>
                <a:latin typeface="Arial" charset="0"/>
                <a:ea typeface="Arial" charset="0"/>
                <a:cs typeface="Arial" charset="0"/>
              </a:defRPr>
            </a:lvl3pPr>
            <a:lvl4pPr>
              <a:defRPr b="0" i="0">
                <a:latin typeface="Museo Sans 300" charset="0"/>
                <a:ea typeface="Museo Sans 300" charset="0"/>
                <a:cs typeface="Museo Sans 300" charset="0"/>
              </a:defRPr>
            </a:lvl4pPr>
            <a:lvl5pPr>
              <a:defRPr b="0" i="0">
                <a:latin typeface="Museo Sans 300" charset="0"/>
                <a:ea typeface="Museo Sans 300" charset="0"/>
                <a:cs typeface="Museo Sans 300" charset="0"/>
              </a:defRPr>
            </a:lvl5pPr>
          </a:lstStyle>
          <a:p>
            <a:pPr lvl="1"/>
            <a:r>
              <a:rPr lang="en-US"/>
              <a:t>SECOND LEVEL</a:t>
            </a:r>
          </a:p>
          <a:p>
            <a:pPr lvl="2"/>
            <a:r>
              <a:rPr lang="en-US"/>
              <a:t>Third level</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rgbClr val="005A8B"/>
        </a:solidFill>
        <a:effectLst/>
      </p:bgPr>
    </p:bg>
    <p:spTree>
      <p:nvGrpSpPr>
        <p:cNvPr id="1" name=""/>
        <p:cNvGrpSpPr/>
        <p:nvPr/>
      </p:nvGrpSpPr>
      <p:grpSpPr>
        <a:xfrm>
          <a:off x="0" y="0"/>
          <a:ext cx="0" cy="0"/>
          <a:chOff x="0" y="0"/>
          <a:chExt cx="0" cy="0"/>
        </a:xfrm>
      </p:grpSpPr>
      <p:sp>
        <p:nvSpPr>
          <p:cNvPr id="6" name="Shape 29"/>
          <p:cNvSpPr/>
          <p:nvPr userDrawn="1"/>
        </p:nvSpPr>
        <p:spPr>
          <a:xfrm>
            <a:off x="23557445" y="12873122"/>
            <a:ext cx="551433" cy="5457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rPr sz="2000" b="1" i="0">
                <a:solidFill>
                  <a:srgbClr val="FFFFFF"/>
                </a:solidFill>
                <a:latin typeface="Arial Black" charset="0"/>
                <a:ea typeface="Arial Black" charset="0"/>
                <a:cs typeface="Arial Black" charset="0"/>
              </a:rPr>
              <a:t>‹#›</a:t>
            </a:fld>
            <a:r>
              <a:rPr sz="2400" b="1" i="0">
                <a:solidFill>
                  <a:srgbClr val="005A8B"/>
                </a:solidFill>
                <a:latin typeface="Arial Black" charset="0"/>
                <a:ea typeface="Arial Black" charset="0"/>
                <a:cs typeface="Arial Black" charset="0"/>
              </a:rPr>
              <a: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5764" y="12873122"/>
            <a:ext cx="2044700" cy="495300"/>
          </a:xfrm>
          <a:prstGeom prst="rect">
            <a:avLst/>
          </a:prstGeom>
        </p:spPr>
      </p:pic>
      <p:sp>
        <p:nvSpPr>
          <p:cNvPr id="5" name="Title 1"/>
          <p:cNvSpPr>
            <a:spLocks noGrp="1"/>
          </p:cNvSpPr>
          <p:nvPr>
            <p:ph type="title" hasCustomPrompt="1"/>
          </p:nvPr>
        </p:nvSpPr>
        <p:spPr>
          <a:xfrm>
            <a:off x="1457377" y="4267200"/>
            <a:ext cx="18659423" cy="3089263"/>
          </a:xfrm>
          <a:prstGeom prst="rect">
            <a:avLst/>
          </a:prstGeom>
          <a:noFill/>
          <a:ln>
            <a:noFill/>
          </a:ln>
        </p:spPr>
        <p:txBody>
          <a:bodyPr lIns="91440" anchor="ctr">
            <a:noAutofit/>
          </a:bodyPr>
          <a:lstStyle>
            <a:lvl1pPr marL="14288" indent="0" algn="l">
              <a:tabLst/>
              <a:defRPr sz="12000" b="1" i="0" spc="0" baseline="0">
                <a:solidFill>
                  <a:srgbClr val="FFFFFF"/>
                </a:solidFill>
                <a:latin typeface="Arial Black" charset="0"/>
                <a:ea typeface="Arial Black" charset="0"/>
                <a:cs typeface="Arial Black" charset="0"/>
              </a:defRPr>
            </a:lvl1pPr>
          </a:lstStyle>
          <a:p>
            <a:r>
              <a:rPr lang="en-US"/>
              <a:t>SLIDE DIVIDER COPY GOES HERE</a:t>
            </a:r>
          </a:p>
        </p:txBody>
      </p:sp>
      <p:sp>
        <p:nvSpPr>
          <p:cNvPr id="8" name="Content Placeholder 4"/>
          <p:cNvSpPr>
            <a:spLocks noGrp="1"/>
          </p:cNvSpPr>
          <p:nvPr>
            <p:ph sz="quarter" idx="17" hasCustomPrompt="1"/>
          </p:nvPr>
        </p:nvSpPr>
        <p:spPr>
          <a:xfrm>
            <a:off x="1457377" y="7356463"/>
            <a:ext cx="18659423" cy="2610497"/>
          </a:xfrm>
          <a:prstGeom prst="rect">
            <a:avLst/>
          </a:prstGeom>
        </p:spPr>
        <p:txBody>
          <a:bodyPr>
            <a:normAutofit/>
          </a:bodyPr>
          <a:lstStyle>
            <a:lvl1pPr marL="0" indent="0">
              <a:buFont typeface="Wingdings" charset="2"/>
              <a:buNone/>
              <a:defRPr sz="4400" b="0" i="0" baseline="0">
                <a:solidFill>
                  <a:srgbClr val="FFFFFF"/>
                </a:solidFill>
                <a:latin typeface="Arial" charset="0"/>
                <a:ea typeface="Arial" charset="0"/>
                <a:cs typeface="Arial" charset="0"/>
              </a:defRPr>
            </a:lvl1pPr>
            <a:lvl2pPr marL="457200" indent="0">
              <a:buFont typeface=".AppleSystemUIFont" charset="-120"/>
              <a:buNone/>
              <a:defRPr sz="3600" b="1" i="0">
                <a:solidFill>
                  <a:schemeClr val="bg1"/>
                </a:solidFill>
                <a:latin typeface="Arial Black" charset="0"/>
                <a:ea typeface="Arial Black" charset="0"/>
                <a:cs typeface="Arial Black" charset="0"/>
              </a:defRPr>
            </a:lvl2pPr>
            <a:lvl3pPr>
              <a:defRPr sz="3200" b="0" i="0">
                <a:solidFill>
                  <a:srgbClr val="000000"/>
                </a:solidFill>
                <a:latin typeface="Arial" charset="0"/>
                <a:ea typeface="Arial" charset="0"/>
                <a:cs typeface="Arial" charset="0"/>
              </a:defRPr>
            </a:lvl3pPr>
            <a:lvl4pPr>
              <a:defRPr b="0" i="0">
                <a:latin typeface="Museo Sans 300" charset="0"/>
                <a:ea typeface="Museo Sans 300" charset="0"/>
                <a:cs typeface="Museo Sans 300" charset="0"/>
              </a:defRPr>
            </a:lvl4pPr>
            <a:lvl5pPr>
              <a:defRPr b="0" i="0">
                <a:latin typeface="Museo Sans 300" charset="0"/>
                <a:ea typeface="Museo Sans 300" charset="0"/>
                <a:cs typeface="Museo Sans 300" charset="0"/>
              </a:defRPr>
            </a:lvl5pPr>
          </a:lstStyle>
          <a:p>
            <a:pPr lvl="0"/>
            <a:r>
              <a:rPr lang="en-US"/>
              <a:t>Body copy goes here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ark Color Image Slide">
    <p:spTree>
      <p:nvGrpSpPr>
        <p:cNvPr id="1" name=""/>
        <p:cNvGrpSpPr/>
        <p:nvPr/>
      </p:nvGrpSpPr>
      <p:grpSpPr>
        <a:xfrm>
          <a:off x="0" y="0"/>
          <a:ext cx="0" cy="0"/>
          <a:chOff x="0" y="0"/>
          <a:chExt cx="0" cy="0"/>
        </a:xfrm>
      </p:grpSpPr>
      <p:sp>
        <p:nvSpPr>
          <p:cNvPr id="181" name="Shape 181"/>
          <p:cNvSpPr>
            <a:spLocks noGrp="1"/>
          </p:cNvSpPr>
          <p:nvPr>
            <p:ph type="pic" idx="13" hasCustomPrompt="1"/>
          </p:nvPr>
        </p:nvSpPr>
        <p:spPr>
          <a:xfrm>
            <a:off x="0" y="0"/>
            <a:ext cx="24384098" cy="13716000"/>
          </a:xfrm>
          <a:prstGeom prst="rect">
            <a:avLst/>
          </a:prstGeom>
          <a:pattFill prst="pct5">
            <a:fgClr>
              <a:schemeClr val="accent1"/>
            </a:fgClr>
            <a:bgClr>
              <a:schemeClr val="tx2"/>
            </a:bgClr>
          </a:pattFill>
        </p:spPr>
        <p:txBody>
          <a:bodyPr lIns="91439" tIns="45719" rIns="91439" bIns="45719" anchor="t">
            <a:noAutofit/>
          </a:bodyPr>
          <a:lstStyle>
            <a:lvl1pPr>
              <a:defRPr/>
            </a:lvl1pPr>
          </a:lstStyle>
          <a:p>
            <a:r>
              <a:rPr lang="de-DE"/>
              <a:t>Drop Image </a:t>
            </a:r>
            <a:r>
              <a:rPr lang="de-DE" err="1"/>
              <a:t>here</a:t>
            </a:r>
            <a:endParaRPr/>
          </a:p>
        </p:txBody>
      </p:sp>
      <p:sp>
        <p:nvSpPr>
          <p:cNvPr id="6" name="Shape 29"/>
          <p:cNvSpPr/>
          <p:nvPr userDrawn="1"/>
        </p:nvSpPr>
        <p:spPr>
          <a:xfrm>
            <a:off x="23557445" y="12873122"/>
            <a:ext cx="551433" cy="5457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rPr sz="2000" b="1" i="0">
                <a:solidFill>
                  <a:srgbClr val="FFFFFF"/>
                </a:solidFill>
                <a:latin typeface="Arial Black" charset="0"/>
                <a:ea typeface="Arial Black" charset="0"/>
                <a:cs typeface="Arial Black" charset="0"/>
              </a:rPr>
              <a:t>‹#›</a:t>
            </a:fld>
            <a:r>
              <a:rPr sz="2400" b="1" i="0">
                <a:solidFill>
                  <a:srgbClr val="005A8B"/>
                </a:solidFill>
                <a:latin typeface="Arial Black" charset="0"/>
                <a:ea typeface="Arial Black" charset="0"/>
                <a:cs typeface="Arial Black" charset="0"/>
              </a:rPr>
              <a: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5764" y="12873122"/>
            <a:ext cx="2044700" cy="495300"/>
          </a:xfrm>
          <a:prstGeom prst="rect">
            <a:avLst/>
          </a:prstGeom>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9.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1689100" y="952500"/>
            <a:ext cx="21005800" cy="13906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hangingPunct="1"/>
            <a:r>
              <a:rPr lang="en-US" sz="9000" spc="0">
                <a:solidFill>
                  <a:srgbClr val="005A8B"/>
                </a:solidFill>
              </a:rPr>
              <a:t>MASTER COPY SPECS</a:t>
            </a:r>
          </a:p>
        </p:txBody>
      </p:sp>
      <p:sp>
        <p:nvSpPr>
          <p:cNvPr id="5" name="Text Placeholder 4"/>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hangingPunct="1"/>
            <a:r>
              <a:rPr lang="en-US" sz="3600">
                <a:solidFill>
                  <a:srgbClr val="000000"/>
                </a:solidFill>
                <a:latin typeface="Arial" charset="0"/>
                <a:ea typeface="Arial" charset="0"/>
                <a:cs typeface="Arial" charset="0"/>
              </a:rPr>
              <a:t>Subhead copy</a:t>
            </a:r>
          </a:p>
          <a:p>
            <a:pPr lvl="1" hangingPunct="1"/>
            <a:r>
              <a:rPr lang="en-US" sz="3600" b="1">
                <a:solidFill>
                  <a:schemeClr val="tx2">
                    <a:lumMod val="50000"/>
                  </a:schemeClr>
                </a:solidFill>
              </a:rPr>
              <a:t>CAPTION COPY</a:t>
            </a:r>
          </a:p>
          <a:p>
            <a:pPr lvl="2" hangingPunct="1"/>
            <a:r>
              <a:rPr lang="en-US">
                <a:solidFill>
                  <a:srgbClr val="000000"/>
                </a:solidFill>
                <a:latin typeface="Arial" charset="0"/>
                <a:ea typeface="Arial" charset="0"/>
                <a:cs typeface="Arial" charset="0"/>
              </a:rPr>
              <a:t>Small Body Copy</a:t>
            </a:r>
          </a:p>
          <a:p>
            <a:pPr lvl="3"/>
            <a:r>
              <a:rPr lang="en-US"/>
              <a:t>Fourth level</a:t>
            </a:r>
          </a:p>
          <a:p>
            <a:pPr lvl="4"/>
            <a:r>
              <a:rPr lang="en-US"/>
              <a:t>Fifth level</a:t>
            </a:r>
          </a:p>
        </p:txBody>
      </p:sp>
      <p:sp>
        <p:nvSpPr>
          <p:cNvPr id="6" name="Footer Placeholder 3"/>
          <p:cNvSpPr>
            <a:spLocks noGrp="1"/>
          </p:cNvSpPr>
          <p:nvPr>
            <p:ph type="ftr" sz="quarter" idx="3"/>
          </p:nvPr>
        </p:nvSpPr>
        <p:spPr>
          <a:xfrm>
            <a:off x="1689100" y="13042026"/>
            <a:ext cx="8582660" cy="673973"/>
          </a:xfrm>
          <a:prstGeom prst="rect">
            <a:avLst/>
          </a:prstGeom>
        </p:spPr>
        <p:txBody>
          <a:bodyPr/>
          <a:lstStyle>
            <a:lvl1pPr>
              <a:defRPr sz="1400" spc="300">
                <a:solidFill>
                  <a:srgbClr val="000000"/>
                </a:solidFill>
                <a:latin typeface="Arial" charset="0"/>
                <a:ea typeface="Arial" charset="0"/>
                <a:cs typeface="Arial" charset="0"/>
              </a:defRPr>
            </a:lvl1pPr>
          </a:lstStyle>
          <a:p>
            <a:r>
              <a:rPr lang="en-US"/>
              <a:t>PRESENTATION TITLE</a:t>
            </a:r>
          </a:p>
        </p:txBody>
      </p:sp>
      <p:sp>
        <p:nvSpPr>
          <p:cNvPr id="7" name="Shape 29"/>
          <p:cNvSpPr/>
          <p:nvPr userDrawn="1"/>
        </p:nvSpPr>
        <p:spPr>
          <a:xfrm>
            <a:off x="23557445" y="12873122"/>
            <a:ext cx="551433" cy="5457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a:spcBef>
                <a:spcPts val="4500"/>
              </a:spcBef>
              <a:defRPr sz="2800">
                <a:solidFill>
                  <a:srgbClr val="797979"/>
                </a:solidFill>
              </a:defRPr>
            </a:pPr>
            <a:fld id="{86CB4B4D-7CA3-9044-876B-883B54F8677D}" type="slidenum">
              <a:rPr sz="2000" b="1" i="0">
                <a:solidFill>
                  <a:srgbClr val="005A8B"/>
                </a:solidFill>
                <a:latin typeface="Arial Black" charset="0"/>
                <a:ea typeface="Arial Black" charset="0"/>
                <a:cs typeface="Arial Black" charset="0"/>
              </a:rPr>
              <a:t>‹#›</a:t>
            </a:fld>
            <a:r>
              <a:rPr sz="2400" b="1" i="0">
                <a:solidFill>
                  <a:srgbClr val="005A8B"/>
                </a:solidFill>
                <a:latin typeface="Arial Black" charset="0"/>
                <a:ea typeface="Arial Black" charset="0"/>
                <a:cs typeface="Arial Black" charset="0"/>
              </a:rPr>
              <a:t>￼</a:t>
            </a:r>
          </a:p>
        </p:txBody>
      </p:sp>
    </p:spTree>
  </p:cSld>
  <p:clrMap bg1="dk1" tx1="lt1" bg2="dk2" tx2="lt2" accent1="accent1" accent2="accent2" accent3="accent3" accent4="accent4" accent5="accent5" accent6="accent6" hlink="hlink" folHlink="folHlink"/>
  <p:sldLayoutIdLst>
    <p:sldLayoutId id="2147483755" r:id="rId1"/>
    <p:sldLayoutId id="2147483757" r:id="rId2"/>
    <p:sldLayoutId id="2147483751" r:id="rId3"/>
    <p:sldLayoutId id="2147483749" r:id="rId4"/>
    <p:sldLayoutId id="2147483750" r:id="rId5"/>
    <p:sldLayoutId id="2147483753" r:id="rId6"/>
    <p:sldLayoutId id="2147483754" r:id="rId7"/>
    <p:sldLayoutId id="2147483752" r:id="rId8"/>
    <p:sldLayoutId id="2147483666" r:id="rId9"/>
    <p:sldLayoutId id="2147483756" r:id="rId10"/>
    <p:sldLayoutId id="2147483758" r:id="rId11"/>
    <p:sldLayoutId id="2147483773" r:id="rId12"/>
  </p:sldLayoutIdLst>
  <p:transition spd="med"/>
  <p:txStyles>
    <p:titleStyle>
      <a:lvl1pPr marL="0" marR="0" indent="0" algn="l" defTabSz="825500" rtl="0" latinLnBrk="0">
        <a:lnSpc>
          <a:spcPct val="80000"/>
        </a:lnSpc>
        <a:spcBef>
          <a:spcPts val="0"/>
        </a:spcBef>
        <a:spcAft>
          <a:spcPts val="0"/>
        </a:spcAft>
        <a:buClrTx/>
        <a:buSzTx/>
        <a:buFontTx/>
        <a:buNone/>
        <a:tabLst/>
        <a:defRPr sz="9600" b="1" i="0" u="none" strike="noStrike" cap="none" spc="560" baseline="0">
          <a:ln>
            <a:noFill/>
          </a:ln>
          <a:solidFill>
            <a:srgbClr val="E95C08"/>
          </a:solidFill>
          <a:uFillTx/>
          <a:latin typeface="Arial Black" charset="0"/>
          <a:ea typeface="Arial Black" charset="0"/>
          <a:cs typeface="Arial Black" charset="0"/>
          <a:sym typeface="Montserrat Semi Bold"/>
        </a:defRPr>
      </a:lvl1pPr>
      <a:lvl2pPr marL="0" marR="0" indent="2286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2pPr>
      <a:lvl3pPr marL="0" marR="0" indent="4572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3pPr>
      <a:lvl4pPr marL="0" marR="0" indent="6858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4pPr>
      <a:lvl5pPr marL="0" marR="0" indent="9144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5pPr>
      <a:lvl6pPr marL="0" marR="0" indent="11430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6pPr>
      <a:lvl7pPr marL="0" marR="0" indent="13716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7pPr>
      <a:lvl8pPr marL="0" marR="0" indent="16002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8pPr>
      <a:lvl9pPr marL="0" marR="0" indent="18288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9pPr>
    </p:titleStyle>
    <p:bodyStyle>
      <a:lvl1pPr marL="0" marR="0" indent="0" algn="l" defTabSz="825500" latinLnBrk="0">
        <a:lnSpc>
          <a:spcPct val="120000"/>
        </a:lnSpc>
        <a:spcBef>
          <a:spcPts val="5200"/>
        </a:spcBef>
        <a:spcAft>
          <a:spcPts val="0"/>
        </a:spcAft>
        <a:buClrTx/>
        <a:buSzPct val="75000"/>
        <a:buFontTx/>
        <a:buNone/>
        <a:tabLst/>
        <a:defRPr sz="3400" b="0" i="0" u="none" strike="noStrike" cap="none" spc="0" baseline="0">
          <a:ln>
            <a:noFill/>
          </a:ln>
          <a:solidFill>
            <a:srgbClr val="5E5E5E"/>
          </a:solidFill>
          <a:uFillTx/>
          <a:latin typeface="Arial" charset="0"/>
          <a:ea typeface="Arial" charset="0"/>
          <a:cs typeface="Arial" charset="0"/>
          <a:sym typeface="Montserrat Light"/>
        </a:defRPr>
      </a:lvl1pPr>
      <a:lvl2pPr marL="635000" marR="0" indent="0" algn="l" defTabSz="825500" latinLnBrk="0">
        <a:lnSpc>
          <a:spcPct val="120000"/>
        </a:lnSpc>
        <a:spcBef>
          <a:spcPts val="5200"/>
        </a:spcBef>
        <a:spcAft>
          <a:spcPts val="0"/>
        </a:spcAft>
        <a:buClrTx/>
        <a:buSzPct val="75000"/>
        <a:buFontTx/>
        <a:buNone/>
        <a:tabLst/>
        <a:defRPr sz="3000" b="1" i="0" u="none" strike="noStrike" cap="none" spc="0" baseline="0">
          <a:ln>
            <a:noFill/>
          </a:ln>
          <a:solidFill>
            <a:srgbClr val="5E5E5E"/>
          </a:solidFill>
          <a:uFillTx/>
          <a:latin typeface="Arial Black" charset="0"/>
          <a:ea typeface="Arial Black" charset="0"/>
          <a:cs typeface="Arial Black" charset="0"/>
          <a:sym typeface="Montserrat Light"/>
        </a:defRPr>
      </a:lvl2pPr>
      <a:lvl3pPr marL="1270000" marR="0" indent="0" algn="l" defTabSz="825500" latinLnBrk="0">
        <a:lnSpc>
          <a:spcPct val="120000"/>
        </a:lnSpc>
        <a:spcBef>
          <a:spcPts val="5200"/>
        </a:spcBef>
        <a:spcAft>
          <a:spcPts val="0"/>
        </a:spcAft>
        <a:buClrTx/>
        <a:buSzPct val="75000"/>
        <a:buFontTx/>
        <a:buNone/>
        <a:tabLst/>
        <a:defRPr sz="3000" b="0" i="0" u="none" strike="noStrike" cap="none" spc="0" baseline="0">
          <a:ln>
            <a:noFill/>
          </a:ln>
          <a:solidFill>
            <a:srgbClr val="5E5E5E"/>
          </a:solidFill>
          <a:uFillTx/>
          <a:latin typeface="Arial" charset="0"/>
          <a:ea typeface="Arial" charset="0"/>
          <a:cs typeface="Arial" charset="0"/>
          <a:sym typeface="Montserrat Light"/>
        </a:defRPr>
      </a:lvl3pPr>
      <a:lvl4pPr marL="2271346" marR="0" indent="-366346" algn="l" defTabSz="825500" latinLnBrk="0">
        <a:lnSpc>
          <a:spcPct val="120000"/>
        </a:lnSpc>
        <a:spcBef>
          <a:spcPts val="5200"/>
        </a:spcBef>
        <a:spcAft>
          <a:spcPts val="0"/>
        </a:spcAft>
        <a:buClr>
          <a:srgbClr val="005A8B"/>
        </a:buClr>
        <a:buSzPct val="120000"/>
        <a:buFont typeface="Wingdings" charset="2"/>
        <a:buChar char="§"/>
        <a:tabLst/>
        <a:defRPr sz="3000" b="0" i="0" u="none" strike="noStrike" cap="none" spc="0" baseline="0">
          <a:ln>
            <a:noFill/>
          </a:ln>
          <a:solidFill>
            <a:srgbClr val="000000"/>
          </a:solidFill>
          <a:uFillTx/>
          <a:latin typeface="Arial" charset="0"/>
          <a:ea typeface="Arial" charset="0"/>
          <a:cs typeface="Arial" charset="0"/>
          <a:sym typeface="Montserrat Light"/>
        </a:defRPr>
      </a:lvl4pPr>
      <a:lvl5pPr marL="2906346" marR="0" indent="-366346" algn="l" defTabSz="825500" latinLnBrk="0">
        <a:lnSpc>
          <a:spcPct val="120000"/>
        </a:lnSpc>
        <a:spcBef>
          <a:spcPts val="5200"/>
        </a:spcBef>
        <a:spcAft>
          <a:spcPts val="0"/>
        </a:spcAft>
        <a:buClrTx/>
        <a:buSzPct val="75000"/>
        <a:buFontTx/>
        <a:buChar char="•"/>
        <a:tabLst/>
        <a:defRPr sz="2800" b="0" i="0" u="none" strike="noStrike" cap="none" spc="0" baseline="0">
          <a:ln>
            <a:noFill/>
          </a:ln>
          <a:solidFill>
            <a:srgbClr val="000000"/>
          </a:solidFill>
          <a:uFillTx/>
          <a:latin typeface="Arial" charset="0"/>
          <a:ea typeface="Arial" charset="0"/>
          <a:cs typeface="Arial" charset="0"/>
          <a:sym typeface="Montserrat Light"/>
        </a:defRPr>
      </a:lvl5pPr>
      <a:lvl6pPr marL="1416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6pPr>
      <a:lvl7pPr marL="1480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7pPr>
      <a:lvl8pPr marL="1543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8pPr>
      <a:lvl9pPr marL="1607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5" y="-3"/>
            <a:ext cx="24384004" cy="2066309"/>
          </a:xfrm>
          <a:prstGeom prst="rect">
            <a:avLst/>
          </a:prstGeom>
          <a:gradFill>
            <a:gsLst>
              <a:gs pos="25000">
                <a:srgbClr val="315492"/>
              </a:gs>
              <a:gs pos="75000">
                <a:srgbClr val="00A6E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46533" tIns="73267" rIns="146533" bIns="73267" rtlCol="0" anchor="ctr"/>
          <a:lstStyle/>
          <a:p>
            <a:pPr algn="ctr"/>
            <a:endParaRPr lang="en-US" sz="3800"/>
          </a:p>
        </p:txBody>
      </p:sp>
      <p:pic>
        <p:nvPicPr>
          <p:cNvPr id="14" name="Picture 13" descr="ncsg_knocked-out.jpg"/>
          <p:cNvPicPr>
            <a:picLocks noChangeAspect="1"/>
          </p:cNvPicPr>
          <p:nvPr/>
        </p:nvPicPr>
        <p:blipFill>
          <a:blip r:embed="rId15" cstate="print"/>
          <a:stretch>
            <a:fillRect/>
          </a:stretch>
        </p:blipFill>
        <p:spPr>
          <a:xfrm>
            <a:off x="181973" y="962075"/>
            <a:ext cx="2095502" cy="2103120"/>
          </a:xfrm>
          <a:prstGeom prst="rect">
            <a:avLst/>
          </a:prstGeom>
        </p:spPr>
      </p:pic>
      <p:sp>
        <p:nvSpPr>
          <p:cNvPr id="9218" name="Rectangle 2"/>
          <p:cNvSpPr>
            <a:spLocks noGrp="1" noChangeArrowheads="1"/>
          </p:cNvSpPr>
          <p:nvPr>
            <p:ph type="title"/>
          </p:nvPr>
        </p:nvSpPr>
        <p:spPr bwMode="auto">
          <a:xfrm>
            <a:off x="1219200" y="3200404"/>
            <a:ext cx="21945600" cy="1202627"/>
          </a:xfrm>
          <a:prstGeom prst="rect">
            <a:avLst/>
          </a:prstGeom>
          <a:noFill/>
          <a:ln w="9525">
            <a:noFill/>
            <a:miter lim="800000"/>
            <a:headEnd/>
            <a:tailEnd/>
          </a:ln>
        </p:spPr>
        <p:txBody>
          <a:bodyPr vert="horz" wrap="square" lIns="73266" tIns="36633" rIns="73266" bIns="36633" numCol="1" anchor="ctr" anchorCtr="0" compatLnSpc="1">
            <a:prstTxWarp prst="textNoShape">
              <a:avLst/>
            </a:prstTxWarp>
            <a:normAutofit/>
          </a:bodyPr>
          <a:lstStyle/>
          <a:p>
            <a:pPr lvl="0"/>
            <a:r>
              <a:rPr lang="en-US" altLang="zh-CN"/>
              <a:t>Click to edit Master title style</a:t>
            </a:r>
            <a:endParaRPr lang="en-US" altLang="zh-CN" dirty="0"/>
          </a:p>
        </p:txBody>
      </p:sp>
      <p:sp>
        <p:nvSpPr>
          <p:cNvPr id="9219" name="Rectangle 3"/>
          <p:cNvSpPr>
            <a:spLocks noGrp="1" noChangeArrowheads="1"/>
          </p:cNvSpPr>
          <p:nvPr>
            <p:ph type="body" idx="1"/>
          </p:nvPr>
        </p:nvSpPr>
        <p:spPr bwMode="auto">
          <a:xfrm>
            <a:off x="1219200" y="4538237"/>
            <a:ext cx="21945600" cy="8244315"/>
          </a:xfrm>
          <a:prstGeom prst="rect">
            <a:avLst/>
          </a:prstGeom>
          <a:noFill/>
          <a:ln w="9525">
            <a:noFill/>
            <a:miter lim="800000"/>
            <a:headEnd/>
            <a:tailEnd/>
          </a:ln>
        </p:spPr>
        <p:txBody>
          <a:bodyPr vert="horz" wrap="square" lIns="73266" tIns="36633" rIns="73266" bIns="36633" numCol="1" anchor="t" anchorCtr="0" compatLnSpc="1">
            <a:prstTxWarp prst="textNoShape">
              <a:avLst/>
            </a:prstTxWarp>
            <a:normAutofit/>
          </a:body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149956" name="Rectangle 4"/>
          <p:cNvSpPr>
            <a:spLocks noGrp="1" noChangeArrowheads="1"/>
          </p:cNvSpPr>
          <p:nvPr>
            <p:ph type="dt" sz="half" idx="2"/>
          </p:nvPr>
        </p:nvSpPr>
        <p:spPr bwMode="auto">
          <a:xfrm>
            <a:off x="1219200" y="12954000"/>
            <a:ext cx="5689600" cy="488949"/>
          </a:xfrm>
          <a:prstGeom prst="rect">
            <a:avLst/>
          </a:prstGeom>
          <a:noFill/>
          <a:ln w="9525">
            <a:noFill/>
            <a:miter lim="800000"/>
            <a:headEnd/>
            <a:tailEnd/>
          </a:ln>
          <a:effectLst/>
        </p:spPr>
        <p:txBody>
          <a:bodyPr vert="horz" wrap="square" lIns="73266" tIns="36633" rIns="73266" bIns="36633" numCol="1" anchor="t" anchorCtr="0" compatLnSpc="1">
            <a:prstTxWarp prst="textNoShape">
              <a:avLst/>
            </a:prstTxWarp>
          </a:bodyPr>
          <a:lstStyle>
            <a:lvl1pPr>
              <a:defRPr sz="1600">
                <a:solidFill>
                  <a:schemeClr val="bg1">
                    <a:lumMod val="50000"/>
                  </a:schemeClr>
                </a:solidFill>
                <a:latin typeface="Century Gothic" pitchFamily="34" charset="0"/>
                <a:ea typeface="宋体" pitchFamily="2" charset="-122"/>
              </a:defRPr>
            </a:lvl1pPr>
          </a:lstStyle>
          <a:p>
            <a:fld id="{E89A346E-F026-4DB6-9EC2-7231F13F4923}" type="datetime1">
              <a:rPr lang="zh-CN" altLang="en-US" smtClean="0"/>
              <a:t>2021/7/19</a:t>
            </a:fld>
            <a:endParaRPr lang="en-US" altLang="zh-CN"/>
          </a:p>
        </p:txBody>
      </p:sp>
      <p:sp>
        <p:nvSpPr>
          <p:cNvPr id="1149957" name="Rectangle 5"/>
          <p:cNvSpPr>
            <a:spLocks noGrp="1" noChangeArrowheads="1"/>
          </p:cNvSpPr>
          <p:nvPr>
            <p:ph type="ftr" sz="quarter" idx="3"/>
          </p:nvPr>
        </p:nvSpPr>
        <p:spPr bwMode="auto">
          <a:xfrm>
            <a:off x="8331200" y="12954000"/>
            <a:ext cx="7721600" cy="488949"/>
          </a:xfrm>
          <a:prstGeom prst="rect">
            <a:avLst/>
          </a:prstGeom>
          <a:noFill/>
          <a:ln w="9525">
            <a:noFill/>
            <a:miter lim="800000"/>
            <a:headEnd/>
            <a:tailEnd/>
          </a:ln>
          <a:effectLst/>
        </p:spPr>
        <p:txBody>
          <a:bodyPr vert="horz" wrap="square" lIns="73266" tIns="36633" rIns="73266" bIns="36633" numCol="1" anchor="t" anchorCtr="0" compatLnSpc="1">
            <a:prstTxWarp prst="textNoShape">
              <a:avLst/>
            </a:prstTxWarp>
          </a:bodyPr>
          <a:lstStyle>
            <a:lvl1pPr algn="ctr">
              <a:defRPr sz="1600">
                <a:solidFill>
                  <a:schemeClr val="bg1">
                    <a:lumMod val="50000"/>
                  </a:schemeClr>
                </a:solidFill>
                <a:latin typeface="Century Gothic" pitchFamily="34" charset="0"/>
                <a:ea typeface="宋体" pitchFamily="2" charset="-122"/>
              </a:defRPr>
            </a:lvl1pPr>
          </a:lstStyle>
          <a:p>
            <a:r>
              <a:rPr lang="en-US" altLang="zh-CN" dirty="0"/>
              <a:t>www.smartgrowth.umd.edu</a:t>
            </a:r>
            <a:endParaRPr lang="zh-CN" altLang="en-US" dirty="0"/>
          </a:p>
        </p:txBody>
      </p:sp>
      <p:sp>
        <p:nvSpPr>
          <p:cNvPr id="1149958" name="Rectangle 6"/>
          <p:cNvSpPr>
            <a:spLocks noGrp="1" noChangeArrowheads="1"/>
          </p:cNvSpPr>
          <p:nvPr>
            <p:ph type="sldNum" sz="quarter" idx="4"/>
          </p:nvPr>
        </p:nvSpPr>
        <p:spPr bwMode="auto">
          <a:xfrm>
            <a:off x="17475200" y="12954000"/>
            <a:ext cx="5689600" cy="488949"/>
          </a:xfrm>
          <a:prstGeom prst="rect">
            <a:avLst/>
          </a:prstGeom>
          <a:noFill/>
          <a:ln w="9525">
            <a:noFill/>
            <a:miter lim="800000"/>
            <a:headEnd/>
            <a:tailEnd/>
          </a:ln>
          <a:effectLst/>
        </p:spPr>
        <p:txBody>
          <a:bodyPr vert="horz" wrap="square" lIns="73266" tIns="36633" rIns="73266" bIns="36633" numCol="1" anchor="t" anchorCtr="0" compatLnSpc="1">
            <a:prstTxWarp prst="textNoShape">
              <a:avLst/>
            </a:prstTxWarp>
          </a:bodyPr>
          <a:lstStyle>
            <a:lvl1pPr algn="r">
              <a:defRPr sz="1600">
                <a:solidFill>
                  <a:schemeClr val="bg1">
                    <a:lumMod val="50000"/>
                  </a:schemeClr>
                </a:solidFill>
                <a:latin typeface="Century Gothic" pitchFamily="34" charset="0"/>
                <a:ea typeface="宋体" pitchFamily="2" charset="-122"/>
              </a:defRPr>
            </a:lvl1pPr>
          </a:lstStyle>
          <a:p>
            <a:fld id="{30F7FCC3-77E8-4A5C-8BC7-47580C82D4F6}" type="slidenum">
              <a:rPr lang="zh-CN" altLang="en-US" smtClean="0"/>
              <a:pPr/>
              <a:t>‹#›</a:t>
            </a:fld>
            <a:endParaRPr lang="en-US" altLang="zh-CN"/>
          </a:p>
        </p:txBody>
      </p:sp>
    </p:spTree>
    <p:extLst>
      <p:ext uri="{BB962C8B-B14F-4D97-AF65-F5344CB8AC3E}">
        <p14:creationId xmlns:p14="http://schemas.microsoft.com/office/powerpoint/2010/main" val="130599960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hf hdr="0" ftr="0" dt="0"/>
  <p:txStyles>
    <p:titleStyle>
      <a:lvl1pPr algn="ctr" rtl="0" eaLnBrk="1" fontAlgn="base" hangingPunct="1">
        <a:spcBef>
          <a:spcPct val="0"/>
        </a:spcBef>
        <a:spcAft>
          <a:spcPct val="0"/>
        </a:spcAft>
        <a:defRPr sz="7000">
          <a:solidFill>
            <a:srgbClr val="2E578B"/>
          </a:solidFill>
          <a:effectLst>
            <a:outerShdw blurRad="38100" dist="38100" dir="2700000" algn="tl">
              <a:srgbClr val="000000">
                <a:alpha val="43137"/>
              </a:srgbClr>
            </a:outerShdw>
          </a:effectLst>
          <a:latin typeface="+mj-lt"/>
          <a:ea typeface="ＭＳ Ｐゴシック" pitchFamily="34" charset="-128"/>
          <a:cs typeface="+mj-cs"/>
        </a:defRPr>
      </a:lvl1pPr>
      <a:lvl2pPr algn="ctr" rtl="0" eaLnBrk="1" fontAlgn="base" hangingPunct="1">
        <a:spcBef>
          <a:spcPct val="0"/>
        </a:spcBef>
        <a:spcAft>
          <a:spcPct val="0"/>
        </a:spcAft>
        <a:defRPr sz="7000">
          <a:solidFill>
            <a:schemeClr val="tx2"/>
          </a:solidFill>
          <a:latin typeface="Arial" charset="0"/>
          <a:ea typeface="ＭＳ Ｐゴシック" pitchFamily="34" charset="-128"/>
        </a:defRPr>
      </a:lvl2pPr>
      <a:lvl3pPr algn="ctr" rtl="0" eaLnBrk="1" fontAlgn="base" hangingPunct="1">
        <a:spcBef>
          <a:spcPct val="0"/>
        </a:spcBef>
        <a:spcAft>
          <a:spcPct val="0"/>
        </a:spcAft>
        <a:defRPr sz="7000">
          <a:solidFill>
            <a:schemeClr val="tx2"/>
          </a:solidFill>
          <a:latin typeface="Arial" charset="0"/>
          <a:ea typeface="ＭＳ Ｐゴシック" pitchFamily="34" charset="-128"/>
        </a:defRPr>
      </a:lvl3pPr>
      <a:lvl4pPr algn="ctr" rtl="0" eaLnBrk="1" fontAlgn="base" hangingPunct="1">
        <a:spcBef>
          <a:spcPct val="0"/>
        </a:spcBef>
        <a:spcAft>
          <a:spcPct val="0"/>
        </a:spcAft>
        <a:defRPr sz="7000">
          <a:solidFill>
            <a:schemeClr val="tx2"/>
          </a:solidFill>
          <a:latin typeface="Arial" charset="0"/>
          <a:ea typeface="ＭＳ Ｐゴシック" pitchFamily="34" charset="-128"/>
        </a:defRPr>
      </a:lvl4pPr>
      <a:lvl5pPr algn="ctr" rtl="0" eaLnBrk="1" fontAlgn="base" hangingPunct="1">
        <a:spcBef>
          <a:spcPct val="0"/>
        </a:spcBef>
        <a:spcAft>
          <a:spcPct val="0"/>
        </a:spcAft>
        <a:defRPr sz="7000">
          <a:solidFill>
            <a:schemeClr val="tx2"/>
          </a:solidFill>
          <a:latin typeface="Arial" charset="0"/>
          <a:ea typeface="ＭＳ Ｐゴシック" pitchFamily="34" charset="-128"/>
        </a:defRPr>
      </a:lvl5pPr>
      <a:lvl6pPr marL="732670" algn="ctr" rtl="0" eaLnBrk="1" fontAlgn="base" hangingPunct="1">
        <a:spcBef>
          <a:spcPct val="0"/>
        </a:spcBef>
        <a:spcAft>
          <a:spcPct val="0"/>
        </a:spcAft>
        <a:defRPr sz="7000">
          <a:solidFill>
            <a:schemeClr val="tx2"/>
          </a:solidFill>
          <a:latin typeface="Arial" charset="0"/>
        </a:defRPr>
      </a:lvl6pPr>
      <a:lvl7pPr marL="1465344" algn="ctr" rtl="0" eaLnBrk="1" fontAlgn="base" hangingPunct="1">
        <a:spcBef>
          <a:spcPct val="0"/>
        </a:spcBef>
        <a:spcAft>
          <a:spcPct val="0"/>
        </a:spcAft>
        <a:defRPr sz="7000">
          <a:solidFill>
            <a:schemeClr val="tx2"/>
          </a:solidFill>
          <a:latin typeface="Arial" charset="0"/>
        </a:defRPr>
      </a:lvl7pPr>
      <a:lvl8pPr marL="2198017" algn="ctr" rtl="0" eaLnBrk="1" fontAlgn="base" hangingPunct="1">
        <a:spcBef>
          <a:spcPct val="0"/>
        </a:spcBef>
        <a:spcAft>
          <a:spcPct val="0"/>
        </a:spcAft>
        <a:defRPr sz="7000">
          <a:solidFill>
            <a:schemeClr val="tx2"/>
          </a:solidFill>
          <a:latin typeface="Arial" charset="0"/>
        </a:defRPr>
      </a:lvl8pPr>
      <a:lvl9pPr marL="2930690" algn="ctr" rtl="0" eaLnBrk="1" fontAlgn="base" hangingPunct="1">
        <a:spcBef>
          <a:spcPct val="0"/>
        </a:spcBef>
        <a:spcAft>
          <a:spcPct val="0"/>
        </a:spcAft>
        <a:defRPr sz="7000">
          <a:solidFill>
            <a:schemeClr val="tx2"/>
          </a:solidFill>
          <a:latin typeface="Arial" charset="0"/>
        </a:defRPr>
      </a:lvl9pPr>
    </p:titleStyle>
    <p:bodyStyle>
      <a:lvl1pPr marL="549506" indent="-549506" algn="l" rtl="0" eaLnBrk="1" fontAlgn="base" hangingPunct="1">
        <a:spcBef>
          <a:spcPct val="20000"/>
        </a:spcBef>
        <a:spcAft>
          <a:spcPct val="0"/>
        </a:spcAft>
        <a:buChar char="•"/>
        <a:defRPr sz="5200">
          <a:solidFill>
            <a:schemeClr val="tx1"/>
          </a:solidFill>
          <a:latin typeface="+mn-lt"/>
          <a:ea typeface="ＭＳ Ｐゴシック" pitchFamily="34" charset="-128"/>
          <a:cs typeface="+mn-cs"/>
        </a:defRPr>
      </a:lvl1pPr>
      <a:lvl2pPr marL="1190594" indent="-457923" algn="l" rtl="0" eaLnBrk="1" fontAlgn="base" hangingPunct="1">
        <a:spcBef>
          <a:spcPct val="20000"/>
        </a:spcBef>
        <a:spcAft>
          <a:spcPct val="0"/>
        </a:spcAft>
        <a:buChar char="–"/>
        <a:defRPr sz="4600">
          <a:solidFill>
            <a:schemeClr val="tx1"/>
          </a:solidFill>
          <a:latin typeface="+mn-lt"/>
          <a:ea typeface="ＭＳ Ｐゴシック" charset="-128"/>
        </a:defRPr>
      </a:lvl2pPr>
      <a:lvl3pPr marL="1831682" indent="-366338" algn="l" rtl="0" eaLnBrk="1" fontAlgn="base" hangingPunct="1">
        <a:spcBef>
          <a:spcPct val="20000"/>
        </a:spcBef>
        <a:spcAft>
          <a:spcPct val="0"/>
        </a:spcAft>
        <a:buChar char="•"/>
        <a:defRPr sz="3800">
          <a:solidFill>
            <a:schemeClr val="tx1"/>
          </a:solidFill>
          <a:latin typeface="+mn-lt"/>
          <a:ea typeface="ＭＳ Ｐゴシック" charset="-128"/>
        </a:defRPr>
      </a:lvl3pPr>
      <a:lvl4pPr marL="2564352" indent="-366338" algn="l" rtl="0" eaLnBrk="1" fontAlgn="base" hangingPunct="1">
        <a:spcBef>
          <a:spcPct val="20000"/>
        </a:spcBef>
        <a:spcAft>
          <a:spcPct val="0"/>
        </a:spcAft>
        <a:buChar char="–"/>
        <a:defRPr sz="3200">
          <a:solidFill>
            <a:schemeClr val="tx1"/>
          </a:solidFill>
          <a:latin typeface="+mn-lt"/>
          <a:ea typeface="ＭＳ Ｐゴシック" charset="-128"/>
        </a:defRPr>
      </a:lvl4pPr>
      <a:lvl5pPr marL="3297025" indent="-366338" algn="l" rtl="0" eaLnBrk="1" fontAlgn="base" hangingPunct="1">
        <a:spcBef>
          <a:spcPct val="20000"/>
        </a:spcBef>
        <a:spcAft>
          <a:spcPct val="0"/>
        </a:spcAft>
        <a:buChar char="»"/>
        <a:defRPr sz="3200">
          <a:solidFill>
            <a:schemeClr val="tx1"/>
          </a:solidFill>
          <a:latin typeface="+mn-lt"/>
          <a:ea typeface="ＭＳ Ｐゴシック" charset="-128"/>
        </a:defRPr>
      </a:lvl5pPr>
      <a:lvl6pPr marL="4029696" indent="-366338" algn="l" rtl="0" eaLnBrk="1" fontAlgn="base" hangingPunct="1">
        <a:spcBef>
          <a:spcPct val="20000"/>
        </a:spcBef>
        <a:spcAft>
          <a:spcPct val="0"/>
        </a:spcAft>
        <a:buChar char="»"/>
        <a:defRPr sz="3200">
          <a:solidFill>
            <a:schemeClr val="tx1"/>
          </a:solidFill>
          <a:latin typeface="+mn-lt"/>
        </a:defRPr>
      </a:lvl6pPr>
      <a:lvl7pPr marL="4762369" indent="-366338" algn="l" rtl="0" eaLnBrk="1" fontAlgn="base" hangingPunct="1">
        <a:spcBef>
          <a:spcPct val="20000"/>
        </a:spcBef>
        <a:spcAft>
          <a:spcPct val="0"/>
        </a:spcAft>
        <a:buChar char="»"/>
        <a:defRPr sz="3200">
          <a:solidFill>
            <a:schemeClr val="tx1"/>
          </a:solidFill>
          <a:latin typeface="+mn-lt"/>
        </a:defRPr>
      </a:lvl7pPr>
      <a:lvl8pPr marL="5495042" indent="-366338" algn="l" rtl="0" eaLnBrk="1" fontAlgn="base" hangingPunct="1">
        <a:spcBef>
          <a:spcPct val="20000"/>
        </a:spcBef>
        <a:spcAft>
          <a:spcPct val="0"/>
        </a:spcAft>
        <a:buChar char="»"/>
        <a:defRPr sz="3200">
          <a:solidFill>
            <a:schemeClr val="tx1"/>
          </a:solidFill>
          <a:latin typeface="+mn-lt"/>
        </a:defRPr>
      </a:lvl8pPr>
      <a:lvl9pPr marL="6227715" indent="-366338" algn="l" rtl="0" eaLnBrk="1" fontAlgn="base" hangingPunct="1">
        <a:spcBef>
          <a:spcPct val="20000"/>
        </a:spcBef>
        <a:spcAft>
          <a:spcPct val="0"/>
        </a:spcAft>
        <a:buChar char="»"/>
        <a:defRPr sz="3200">
          <a:solidFill>
            <a:schemeClr val="tx1"/>
          </a:solidFill>
          <a:latin typeface="+mn-lt"/>
        </a:defRPr>
      </a:lvl9pPr>
    </p:bodyStyle>
    <p:otherStyle>
      <a:defPPr>
        <a:defRPr lang="en-US"/>
      </a:defPPr>
      <a:lvl1pPr marL="0" algn="l" defTabSz="1465344" rtl="0" eaLnBrk="1" latinLnBrk="0" hangingPunct="1">
        <a:defRPr sz="2800" kern="1200">
          <a:solidFill>
            <a:schemeClr val="tx1"/>
          </a:solidFill>
          <a:latin typeface="+mn-lt"/>
          <a:ea typeface="+mn-ea"/>
          <a:cs typeface="+mn-cs"/>
        </a:defRPr>
      </a:lvl1pPr>
      <a:lvl2pPr marL="732670" algn="l" defTabSz="1465344" rtl="0" eaLnBrk="1" latinLnBrk="0" hangingPunct="1">
        <a:defRPr sz="2800" kern="1200">
          <a:solidFill>
            <a:schemeClr val="tx1"/>
          </a:solidFill>
          <a:latin typeface="+mn-lt"/>
          <a:ea typeface="+mn-ea"/>
          <a:cs typeface="+mn-cs"/>
        </a:defRPr>
      </a:lvl2pPr>
      <a:lvl3pPr marL="1465344" algn="l" defTabSz="1465344" rtl="0" eaLnBrk="1" latinLnBrk="0" hangingPunct="1">
        <a:defRPr sz="2800" kern="1200">
          <a:solidFill>
            <a:schemeClr val="tx1"/>
          </a:solidFill>
          <a:latin typeface="+mn-lt"/>
          <a:ea typeface="+mn-ea"/>
          <a:cs typeface="+mn-cs"/>
        </a:defRPr>
      </a:lvl3pPr>
      <a:lvl4pPr marL="2198017" algn="l" defTabSz="1465344" rtl="0" eaLnBrk="1" latinLnBrk="0" hangingPunct="1">
        <a:defRPr sz="2800" kern="1200">
          <a:solidFill>
            <a:schemeClr val="tx1"/>
          </a:solidFill>
          <a:latin typeface="+mn-lt"/>
          <a:ea typeface="+mn-ea"/>
          <a:cs typeface="+mn-cs"/>
        </a:defRPr>
      </a:lvl4pPr>
      <a:lvl5pPr marL="2930690" algn="l" defTabSz="1465344" rtl="0" eaLnBrk="1" latinLnBrk="0" hangingPunct="1">
        <a:defRPr sz="2800" kern="1200">
          <a:solidFill>
            <a:schemeClr val="tx1"/>
          </a:solidFill>
          <a:latin typeface="+mn-lt"/>
          <a:ea typeface="+mn-ea"/>
          <a:cs typeface="+mn-cs"/>
        </a:defRPr>
      </a:lvl5pPr>
      <a:lvl6pPr marL="3663363" algn="l" defTabSz="1465344" rtl="0" eaLnBrk="1" latinLnBrk="0" hangingPunct="1">
        <a:defRPr sz="2800" kern="1200">
          <a:solidFill>
            <a:schemeClr val="tx1"/>
          </a:solidFill>
          <a:latin typeface="+mn-lt"/>
          <a:ea typeface="+mn-ea"/>
          <a:cs typeface="+mn-cs"/>
        </a:defRPr>
      </a:lvl6pPr>
      <a:lvl7pPr marL="4396034" algn="l" defTabSz="1465344" rtl="0" eaLnBrk="1" latinLnBrk="0" hangingPunct="1">
        <a:defRPr sz="2800" kern="1200">
          <a:solidFill>
            <a:schemeClr val="tx1"/>
          </a:solidFill>
          <a:latin typeface="+mn-lt"/>
          <a:ea typeface="+mn-ea"/>
          <a:cs typeface="+mn-cs"/>
        </a:defRPr>
      </a:lvl7pPr>
      <a:lvl8pPr marL="5128707" algn="l" defTabSz="1465344" rtl="0" eaLnBrk="1" latinLnBrk="0" hangingPunct="1">
        <a:defRPr sz="2800" kern="1200">
          <a:solidFill>
            <a:schemeClr val="tx1"/>
          </a:solidFill>
          <a:latin typeface="+mn-lt"/>
          <a:ea typeface="+mn-ea"/>
          <a:cs typeface="+mn-cs"/>
        </a:defRPr>
      </a:lvl8pPr>
      <a:lvl9pPr marL="5861377" algn="l" defTabSz="1465344"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dhcd.maryland.gov/Pages/Research.aspx" TargetMode="Externa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www.arcgis.com/home/webmap/viewer.html?webmap=b2e78b236d7c4f968efb660d1c836e20&amp;extent=-80.5067,38.5808,-76.45,40.3343" TargetMode="External"/><Relationship Id="rId7" Type="http://schemas.openxmlformats.org/officeDocument/2006/relationships/hyperlink" Target="https://www.arcgis.com/home/webmap/viewer.html?webmap=257f314ea7b54f6fbeefdca902743291&amp;extent=-77.5364,38.0125,-75.5081,38.9019" TargetMode="External"/><Relationship Id="rId2" Type="http://schemas.openxmlformats.org/officeDocument/2006/relationships/hyperlink" Target="https://www.arcgis.com/home/webmap/viewer.html?webmap=546257c5e53547a8b6f86c0a25d6c798&amp;extent=-78.8561,38.129,-74.7994,39.8938" TargetMode="External"/><Relationship Id="rId1" Type="http://schemas.openxmlformats.org/officeDocument/2006/relationships/slideLayout" Target="../slideLayouts/slideLayout14.xml"/><Relationship Id="rId6" Type="http://schemas.openxmlformats.org/officeDocument/2006/relationships/hyperlink" Target="https://www.arcgis.com/home/webmap/viewer.html?webmap=7a84d67d831641aab8435aaa3c480749&amp;extent=-77.3343,37.9235,-73.2776,39.6933" TargetMode="External"/><Relationship Id="rId5" Type="http://schemas.openxmlformats.org/officeDocument/2006/relationships/hyperlink" Target="https://www.arcgis.com/home/webmap/viewer.html?webmap=d216e5e2a9bb465aaf0174614562d78c&amp;extent=-78.356,38.2753,-74.2993,40.0365" TargetMode="External"/><Relationship Id="rId4" Type="http://schemas.openxmlformats.org/officeDocument/2006/relationships/hyperlink" Target="https://www.arcgis.com/home/webmap/viewer.html?webmap=b998fb8bf5b444abbb1c717fb0c4fe20&amp;extent=-78.9223,38.1417,-74.8656,39.906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hyperlink" Target="https://www.arcgis.com/home/webmap/viewer.html?webmap=b2e78b236d7c4f968efb660d1c836e20&amp;extent=-80.5067,38.5808,-76.45,40.3343" TargetMode="External"/><Relationship Id="rId7" Type="http://schemas.openxmlformats.org/officeDocument/2006/relationships/hyperlink" Target="https://www.arcgis.com/home/webmap/viewer.html?webmap=257f314ea7b54f6fbeefdca902743291&amp;extent=-77.5364,38.0125,-75.5081,38.9019" TargetMode="External"/><Relationship Id="rId2" Type="http://schemas.openxmlformats.org/officeDocument/2006/relationships/hyperlink" Target="https://www.arcgis.com/home/webmap/viewer.html?webmap=546257c5e53547a8b6f86c0a25d6c798&amp;extent=-78.8561,38.129,-74.7994,39.8938" TargetMode="External"/><Relationship Id="rId1" Type="http://schemas.openxmlformats.org/officeDocument/2006/relationships/slideLayout" Target="../slideLayouts/slideLayout12.xml"/><Relationship Id="rId6" Type="http://schemas.openxmlformats.org/officeDocument/2006/relationships/hyperlink" Target="https://www.arcgis.com/home/webmap/viewer.html?webmap=7a84d67d831641aab8435aaa3c480749&amp;extent=-77.3343,37.9235,-73.2776,39.6933" TargetMode="External"/><Relationship Id="rId5" Type="http://schemas.openxmlformats.org/officeDocument/2006/relationships/hyperlink" Target="https://www.arcgis.com/home/webmap/viewer.html?webmap=d216e5e2a9bb465aaf0174614562d78c&amp;extent=-78.356,38.2753,-74.2993,40.0365" TargetMode="External"/><Relationship Id="rId4" Type="http://schemas.openxmlformats.org/officeDocument/2006/relationships/hyperlink" Target="https://www.arcgis.com/home/webmap/viewer.html?webmap=b998fb8bf5b444abbb1c717fb0c4fe20&amp;extent=-78.9223,38.1417,-74.8656,39.906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96.sv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dhcd.maryland.gov/Documents/Other%20Publications/Report.pdf"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dhcd.maryland.gov/Documents/Research/HousingToolbox.xlsx" TargetMode="External"/><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hyperlink" Target="https://www.arcgis.com/home/webmap/viewer.html?webmap=546257c5e53547a8b6f86c0a25d6c798&amp;extent=-78.8561,38.129,-74.7994,39.8938" TargetMode="External"/><Relationship Id="rId5" Type="http://schemas.openxmlformats.org/officeDocument/2006/relationships/hyperlink" Target="https://dhcd.maryland.gov/Documents/Other%20Publications/Report.pdf" TargetMode="Externa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6" name="Picture 15" descr="A picture containing boy, child, table&#10;&#10;Description generated with high confidence">
            <a:extLst>
              <a:ext uri="{FF2B5EF4-FFF2-40B4-BE49-F238E27FC236}">
                <a16:creationId xmlns:a16="http://schemas.microsoft.com/office/drawing/2014/main" id="{E4A363A2-8481-4BF1-A026-00C4280351A4}"/>
              </a:ext>
            </a:extLst>
          </p:cNvPr>
          <p:cNvPicPr>
            <a:picLocks noChangeAspect="1"/>
          </p:cNvPicPr>
          <p:nvPr/>
        </p:nvPicPr>
        <p:blipFill rotWithShape="1">
          <a:blip r:embed="rId3">
            <a:extLst>
              <a:ext uri="{28A0092B-C50C-407E-A947-70E740481C1C}">
                <a14:useLocalDpi xmlns:a14="http://schemas.microsoft.com/office/drawing/2010/main" val="0"/>
              </a:ext>
            </a:extLst>
          </a:blip>
          <a:srcRect b="16579"/>
          <a:stretch/>
        </p:blipFill>
        <p:spPr>
          <a:xfrm>
            <a:off x="0" y="-39811"/>
            <a:ext cx="24384000" cy="13755811"/>
          </a:xfrm>
          <a:prstGeom prst="rect">
            <a:avLst/>
          </a:prstGeom>
        </p:spPr>
      </p:pic>
      <p:sp>
        <p:nvSpPr>
          <p:cNvPr id="19" name="Rectangle 18">
            <a:extLst>
              <a:ext uri="{FF2B5EF4-FFF2-40B4-BE49-F238E27FC236}">
                <a16:creationId xmlns:a16="http://schemas.microsoft.com/office/drawing/2014/main" id="{4466637C-9D8A-40F5-9634-BF9042636571}"/>
              </a:ext>
            </a:extLst>
          </p:cNvPr>
          <p:cNvSpPr/>
          <p:nvPr/>
        </p:nvSpPr>
        <p:spPr>
          <a:xfrm>
            <a:off x="0" y="-174835"/>
            <a:ext cx="24384000" cy="13890835"/>
          </a:xfrm>
          <a:prstGeom prst="rect">
            <a:avLst/>
          </a:prstGeom>
          <a:gradFill flip="none" rotWithShape="1">
            <a:gsLst>
              <a:gs pos="23000">
                <a:srgbClr val="FFFFFF">
                  <a:lumMod val="0"/>
                  <a:alpha val="0"/>
                </a:srgbClr>
              </a:gs>
              <a:gs pos="100000">
                <a:srgbClr val="000000">
                  <a:alpha val="67451"/>
                </a:srgbClr>
              </a:gs>
            </a:gsLst>
            <a:lin ang="2700000" scaled="1"/>
            <a:tileRect/>
          </a:gra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4" name="Shape 4"/>
          <p:cNvSpPr txBox="1">
            <a:spLocks/>
          </p:cNvSpPr>
          <p:nvPr/>
        </p:nvSpPr>
        <p:spPr>
          <a:xfrm>
            <a:off x="1008229" y="10275230"/>
            <a:ext cx="20231607" cy="26685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Autofit/>
          </a:bodyPr>
          <a:lstStyle>
            <a:lvl1pPr marL="0" marR="0" indent="0" algn="l" defTabSz="825500" rtl="0" latinLnBrk="0">
              <a:lnSpc>
                <a:spcPct val="80000"/>
              </a:lnSpc>
              <a:spcBef>
                <a:spcPts val="0"/>
              </a:spcBef>
              <a:spcAft>
                <a:spcPts val="0"/>
              </a:spcAft>
              <a:buClrTx/>
              <a:buSzTx/>
              <a:buFontTx/>
              <a:buNone/>
              <a:tabLst/>
              <a:defRPr sz="10000" b="1" i="0" u="none" strike="noStrike" cap="none" spc="560" baseline="0">
                <a:ln>
                  <a:noFill/>
                </a:ln>
                <a:solidFill>
                  <a:srgbClr val="E95C08"/>
                </a:solidFill>
                <a:uFillTx/>
                <a:latin typeface="Arial Black" charset="0"/>
                <a:ea typeface="Arial Black" charset="0"/>
                <a:cs typeface="Arial Black" charset="0"/>
                <a:sym typeface="Montserrat Semi Bold"/>
              </a:defRPr>
            </a:lvl1pPr>
            <a:lvl2pPr marL="0" marR="0" indent="2286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2pPr>
            <a:lvl3pPr marL="0" marR="0" indent="4572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3pPr>
            <a:lvl4pPr marL="0" marR="0" indent="6858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4pPr>
            <a:lvl5pPr marL="0" marR="0" indent="9144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5pPr>
            <a:lvl6pPr marL="0" marR="0" indent="11430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6pPr>
            <a:lvl7pPr marL="0" marR="0" indent="13716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7pPr>
            <a:lvl8pPr marL="0" marR="0" indent="16002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8pPr>
            <a:lvl9pPr marL="0" marR="0" indent="18288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9pPr>
          </a:lstStyle>
          <a:p>
            <a:pPr hangingPunct="1"/>
            <a:r>
              <a:rPr lang="en-US" sz="6500" spc="0" dirty="0">
                <a:solidFill>
                  <a:srgbClr val="FFFFFF"/>
                </a:solidFill>
              </a:rPr>
              <a:t>MARYLAND HOUSING NEEDS ASSESSMENT</a:t>
            </a:r>
            <a:br>
              <a:rPr lang="en-US" sz="6500" spc="0" dirty="0">
                <a:solidFill>
                  <a:srgbClr val="FFFFFF"/>
                </a:solidFill>
              </a:rPr>
            </a:br>
            <a:r>
              <a:rPr lang="en-US" sz="6500" spc="0" dirty="0">
                <a:solidFill>
                  <a:srgbClr val="FFFFFF"/>
                </a:solidFill>
              </a:rPr>
              <a:t/>
            </a:r>
            <a:br>
              <a:rPr lang="en-US" sz="6500" spc="0" dirty="0">
                <a:solidFill>
                  <a:srgbClr val="FFFFFF"/>
                </a:solidFill>
              </a:rPr>
            </a:br>
            <a:endParaRPr lang="en-US" sz="6500" spc="0" dirty="0">
              <a:solidFill>
                <a:srgbClr val="FFFFFF"/>
              </a:solidFill>
            </a:endParaRPr>
          </a:p>
        </p:txBody>
      </p:sp>
      <p:sp>
        <p:nvSpPr>
          <p:cNvPr id="6" name="Shape 1033"/>
          <p:cNvSpPr txBox="1">
            <a:spLocks/>
          </p:cNvSpPr>
          <p:nvPr/>
        </p:nvSpPr>
        <p:spPr>
          <a:xfrm>
            <a:off x="1008229" y="12062832"/>
            <a:ext cx="15949870" cy="1015946"/>
          </a:xfrm>
          <a:prstGeom prst="rect">
            <a:avLst/>
          </a:prstGeom>
        </p:spPr>
        <p:txBody>
          <a:bodyPr anchor="t"/>
          <a:lstStyle>
            <a:lvl1pPr marL="0" marR="0" indent="0" algn="l" defTabSz="825500" latinLnBrk="0">
              <a:lnSpc>
                <a:spcPct val="100000"/>
              </a:lnSpc>
              <a:spcBef>
                <a:spcPts val="0"/>
              </a:spcBef>
              <a:spcAft>
                <a:spcPts val="0"/>
              </a:spcAft>
              <a:buClrTx/>
              <a:buSzTx/>
              <a:buFontTx/>
              <a:buNone/>
              <a:tabLst/>
              <a:defRPr sz="8400" b="1" i="0" u="none" strike="noStrike" cap="none" spc="0" baseline="0">
                <a:ln>
                  <a:noFill/>
                </a:ln>
                <a:solidFill>
                  <a:srgbClr val="212121"/>
                </a:solidFill>
                <a:uFillTx/>
                <a:latin typeface="Arial" charset="0"/>
                <a:ea typeface="Arial" charset="0"/>
                <a:cs typeface="Arial" charset="0"/>
                <a:sym typeface="Helvetica"/>
              </a:defRPr>
            </a:lvl1pPr>
            <a:lvl2pPr marL="0" marR="0" indent="228600" algn="l" defTabSz="825500" latinLnBrk="0">
              <a:lnSpc>
                <a:spcPct val="100000"/>
              </a:lnSpc>
              <a:spcBef>
                <a:spcPts val="0"/>
              </a:spcBef>
              <a:spcAft>
                <a:spcPts val="0"/>
              </a:spcAft>
              <a:buClrTx/>
              <a:buSzTx/>
              <a:buFontTx/>
              <a:buNone/>
              <a:tabLst/>
              <a:defRPr sz="4800" b="0" i="0" u="none" strike="noStrike" cap="none" spc="240" baseline="0">
                <a:ln>
                  <a:noFill/>
                </a:ln>
                <a:solidFill>
                  <a:srgbClr val="212121"/>
                </a:solidFill>
                <a:uFillTx/>
                <a:latin typeface="Arial" charset="0"/>
                <a:ea typeface="Arial" charset="0"/>
                <a:cs typeface="Arial" charset="0"/>
                <a:sym typeface="Montserrat"/>
              </a:defRPr>
            </a:lvl2pPr>
            <a:lvl3pPr marL="0" marR="0" indent="457200" algn="l" defTabSz="825500" latinLnBrk="0">
              <a:lnSpc>
                <a:spcPct val="120000"/>
              </a:lnSpc>
              <a:spcBef>
                <a:spcPts val="5900"/>
              </a:spcBef>
              <a:spcAft>
                <a:spcPts val="0"/>
              </a:spcAft>
              <a:buClrTx/>
              <a:buSzTx/>
              <a:buFontTx/>
              <a:buNone/>
              <a:tabLst/>
              <a:defRPr sz="3000" b="0" i="0" u="none" strike="noStrike" cap="none" spc="0" baseline="0">
                <a:ln>
                  <a:noFill/>
                </a:ln>
                <a:solidFill>
                  <a:srgbClr val="5E5E5E"/>
                </a:solidFill>
                <a:uFillTx/>
                <a:latin typeface="Arial" charset="0"/>
                <a:ea typeface="Arial" charset="0"/>
                <a:cs typeface="Arial" charset="0"/>
                <a:sym typeface="Montserrat Light"/>
              </a:defRPr>
            </a:lvl3pPr>
            <a:lvl4pPr marL="0" marR="0" indent="685800" algn="l" defTabSz="825500" latinLnBrk="0">
              <a:lnSpc>
                <a:spcPct val="120000"/>
              </a:lnSpc>
              <a:spcBef>
                <a:spcPts val="4500"/>
              </a:spcBef>
              <a:spcAft>
                <a:spcPts val="0"/>
              </a:spcAft>
              <a:buClrTx/>
              <a:buSzTx/>
              <a:buFontTx/>
              <a:buNone/>
              <a:tabLst/>
              <a:defRPr sz="3000" b="0" i="0" u="none" strike="noStrike" cap="none" spc="0" baseline="0">
                <a:ln>
                  <a:noFill/>
                </a:ln>
                <a:solidFill>
                  <a:srgbClr val="929292"/>
                </a:solidFill>
                <a:uFillTx/>
                <a:latin typeface="Arial" charset="0"/>
                <a:ea typeface="Arial" charset="0"/>
                <a:cs typeface="Arial" charset="0"/>
                <a:sym typeface="Helvetica Light"/>
              </a:defRPr>
            </a:lvl4pPr>
            <a:lvl5pPr marL="0" marR="0" indent="914400" algn="l" defTabSz="825500" latinLnBrk="0">
              <a:lnSpc>
                <a:spcPct val="120000"/>
              </a:lnSpc>
              <a:spcBef>
                <a:spcPts val="0"/>
              </a:spcBef>
              <a:spcAft>
                <a:spcPts val="0"/>
              </a:spcAft>
              <a:buClrTx/>
              <a:buSzTx/>
              <a:buFontTx/>
              <a:buNone/>
              <a:tabLst/>
              <a:defRPr sz="3000" b="0" i="0" u="none" strike="noStrike" cap="none" spc="0" baseline="0">
                <a:ln>
                  <a:noFill/>
                </a:ln>
                <a:solidFill>
                  <a:srgbClr val="009193"/>
                </a:solidFill>
                <a:uFillTx/>
                <a:latin typeface="Arial" charset="0"/>
                <a:ea typeface="Arial" charset="0"/>
                <a:cs typeface="Arial" charset="0"/>
                <a:sym typeface="Helvetica Light"/>
              </a:defRPr>
            </a:lvl5pPr>
            <a:lvl6pPr marL="1416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6pPr>
            <a:lvl7pPr marL="1480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7pPr>
            <a:lvl8pPr marL="1543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8pPr>
            <a:lvl9pPr marL="1607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9pPr>
          </a:lstStyle>
          <a:p>
            <a:pPr marL="0" marR="0" lvl="1" indent="0" algn="l" defTabSz="825500" rtl="0" eaLnBrk="1" fontAlgn="auto" latinLnBrk="0" hangingPunct="1">
              <a:lnSpc>
                <a:spcPct val="100000"/>
              </a:lnSpc>
              <a:spcBef>
                <a:spcPts val="0"/>
              </a:spcBef>
              <a:spcAft>
                <a:spcPts val="0"/>
              </a:spcAft>
              <a:buClrTx/>
              <a:buSzTx/>
              <a:buFontTx/>
              <a:buNone/>
              <a:tabLst/>
              <a:defRPr/>
            </a:pPr>
            <a:endParaRPr lang="en-US" sz="2000" b="1" spc="300" dirty="0">
              <a:solidFill>
                <a:srgbClr val="FFFFFF"/>
              </a:solidFill>
            </a:endParaRPr>
          </a:p>
        </p:txBody>
      </p:sp>
      <p:pic>
        <p:nvPicPr>
          <p:cNvPr id="8" name="Picture 7">
            <a:extLst>
              <a:ext uri="{FF2B5EF4-FFF2-40B4-BE49-F238E27FC236}">
                <a16:creationId xmlns:a16="http://schemas.microsoft.com/office/drawing/2014/main" id="{4DD13AA4-96F3-42F9-825C-22B1B5589BD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6869181" y="11450262"/>
            <a:ext cx="1762125" cy="1762125"/>
          </a:xfrm>
          <a:prstGeom prst="rect">
            <a:avLst/>
          </a:prstGeom>
          <a:noFill/>
          <a:ln>
            <a:noFill/>
          </a:ln>
        </p:spPr>
      </p:pic>
      <p:pic>
        <p:nvPicPr>
          <p:cNvPr id="9" name="Picture 8">
            <a:extLst>
              <a:ext uri="{FF2B5EF4-FFF2-40B4-BE49-F238E27FC236}">
                <a16:creationId xmlns:a16="http://schemas.microsoft.com/office/drawing/2014/main" id="{CDFFD7F7-7E35-4317-A6AC-44DD8D64D5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91800" y="12281729"/>
            <a:ext cx="4496072" cy="1092266"/>
          </a:xfrm>
          <a:prstGeom prst="rect">
            <a:avLst/>
          </a:prstGeom>
        </p:spPr>
      </p:pic>
    </p:spTree>
    <p:extLst>
      <p:ext uri="{BB962C8B-B14F-4D97-AF65-F5344CB8AC3E}">
        <p14:creationId xmlns:p14="http://schemas.microsoft.com/office/powerpoint/2010/main" val="61291458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Needs by geography/Indices</a:t>
            </a:r>
          </a:p>
        </p:txBody>
      </p:sp>
      <p:sp>
        <p:nvSpPr>
          <p:cNvPr id="3" name="Content Placeholder 2"/>
          <p:cNvSpPr>
            <a:spLocks noGrp="1"/>
          </p:cNvSpPr>
          <p:nvPr>
            <p:ph idx="1"/>
          </p:nvPr>
        </p:nvSpPr>
        <p:spPr>
          <a:xfrm>
            <a:off x="1219198" y="4562068"/>
            <a:ext cx="12348082" cy="8163336"/>
          </a:xfrm>
        </p:spPr>
        <p:txBody>
          <a:bodyPr>
            <a:normAutofit fontScale="70000" lnSpcReduction="20000"/>
          </a:bodyPr>
          <a:lstStyle/>
          <a:p>
            <a:pPr>
              <a:lnSpc>
                <a:spcPct val="160000"/>
              </a:lnSpc>
            </a:pPr>
            <a:r>
              <a:rPr lang="en-US" dirty="0"/>
              <a:t>Two numeric indices</a:t>
            </a:r>
          </a:p>
          <a:p>
            <a:pPr>
              <a:lnSpc>
                <a:spcPct val="160000"/>
              </a:lnSpc>
            </a:pPr>
            <a:r>
              <a:rPr lang="en-US" dirty="0"/>
              <a:t>Every census tract in the state</a:t>
            </a:r>
          </a:p>
          <a:p>
            <a:pPr>
              <a:lnSpc>
                <a:spcPct val="160000"/>
              </a:lnSpc>
            </a:pPr>
            <a:r>
              <a:rPr lang="en-US" dirty="0"/>
              <a:t>Ranked within each of the 5 regions</a:t>
            </a:r>
          </a:p>
          <a:p>
            <a:pPr lvl="1">
              <a:lnSpc>
                <a:spcPct val="160000"/>
              </a:lnSpc>
            </a:pPr>
            <a:r>
              <a:rPr lang="en-US" dirty="0"/>
              <a:t>Comparable scores across the state</a:t>
            </a:r>
          </a:p>
          <a:p>
            <a:pPr>
              <a:lnSpc>
                <a:spcPct val="160000"/>
              </a:lnSpc>
            </a:pPr>
            <a:r>
              <a:rPr lang="en-US" dirty="0"/>
              <a:t>Organizes tracts from lowest to moderate to highest need</a:t>
            </a:r>
          </a:p>
          <a:p>
            <a:pPr>
              <a:lnSpc>
                <a:spcPct val="160000"/>
              </a:lnSpc>
            </a:pPr>
            <a:r>
              <a:rPr lang="en-US" dirty="0"/>
              <a:t>Data is </a:t>
            </a:r>
            <a:r>
              <a:rPr lang="en-US" dirty="0">
                <a:hlinkClick r:id="rId2"/>
              </a:rPr>
              <a:t>shared with the </a:t>
            </a:r>
            <a:r>
              <a:rPr lang="en-US" dirty="0" smtClean="0">
                <a:hlinkClick r:id="rId2"/>
              </a:rPr>
              <a:t>public</a:t>
            </a:r>
            <a:r>
              <a:rPr lang="en-US" dirty="0" smtClean="0"/>
              <a:t> (housing needs assessment tables folder on DHCD website)</a:t>
            </a:r>
            <a:endParaRPr lang="en-US" dirty="0"/>
          </a:p>
          <a:p>
            <a:pPr>
              <a:lnSpc>
                <a:spcPct val="160000"/>
              </a:lnSpc>
            </a:pPr>
            <a:r>
              <a:rPr lang="en-US" dirty="0"/>
              <a:t>Online mapping</a:t>
            </a:r>
          </a:p>
        </p:txBody>
      </p:sp>
      <p:sp>
        <p:nvSpPr>
          <p:cNvPr id="4" name="Slide Number Placeholder 3"/>
          <p:cNvSpPr>
            <a:spLocks noGrp="1"/>
          </p:cNvSpPr>
          <p:nvPr>
            <p:ph type="sldNum" sz="quarter" idx="12"/>
          </p:nvPr>
        </p:nvSpPr>
        <p:spPr/>
        <p:txBody>
          <a:bodyPr/>
          <a:lstStyle/>
          <a:p>
            <a:pPr defTabSz="2438430" eaLnBrk="0" fontAlgn="base">
              <a:lnSpc>
                <a:spcPct val="100000"/>
              </a:lnSpc>
              <a:spcBef>
                <a:spcPct val="0"/>
              </a:spcBef>
              <a:spcAft>
                <a:spcPct val="0"/>
              </a:spcAft>
            </a:pPr>
            <a:fld id="{9DB9C31B-1F91-452B-81D8-DDD137358BBE}" type="slidenum">
              <a:rPr kumimoji="1" lang="zh-CN" altLang="en-US" kern="1200">
                <a:solidFill>
                  <a:prstClr val="white">
                    <a:lumMod val="50000"/>
                  </a:prstClr>
                </a:solidFill>
              </a:rPr>
              <a:pPr defTabSz="2438430" eaLnBrk="0" fontAlgn="base">
                <a:lnSpc>
                  <a:spcPct val="100000"/>
                </a:lnSpc>
                <a:spcBef>
                  <a:spcPct val="0"/>
                </a:spcBef>
                <a:spcAft>
                  <a:spcPct val="0"/>
                </a:spcAft>
              </a:pPr>
              <a:t>10</a:t>
            </a:fld>
            <a:endParaRPr kumimoji="1" lang="en-US" altLang="zh-CN" kern="1200" dirty="0">
              <a:solidFill>
                <a:prstClr val="white">
                  <a:lumMod val="50000"/>
                </a:prstClr>
              </a:solidFill>
            </a:endParaRPr>
          </a:p>
        </p:txBody>
      </p:sp>
      <p:pic>
        <p:nvPicPr>
          <p:cNvPr id="5" name="Picture 4"/>
          <p:cNvPicPr>
            <a:picLocks noChangeAspect="1"/>
          </p:cNvPicPr>
          <p:nvPr/>
        </p:nvPicPr>
        <p:blipFill>
          <a:blip r:embed="rId3"/>
          <a:stretch>
            <a:fillRect/>
          </a:stretch>
        </p:blipFill>
        <p:spPr>
          <a:xfrm>
            <a:off x="15632246" y="4562068"/>
            <a:ext cx="6065072" cy="8816237"/>
          </a:xfrm>
          <a:prstGeom prst="rect">
            <a:avLst/>
          </a:prstGeom>
        </p:spPr>
      </p:pic>
    </p:spTree>
    <p:extLst>
      <p:ext uri="{BB962C8B-B14F-4D97-AF65-F5344CB8AC3E}">
        <p14:creationId xmlns:p14="http://schemas.microsoft.com/office/powerpoint/2010/main" val="1868174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generated with high confidence">
            <a:extLst>
              <a:ext uri="{FF2B5EF4-FFF2-40B4-BE49-F238E27FC236}">
                <a16:creationId xmlns:a16="http://schemas.microsoft.com/office/drawing/2014/main" id="{2E859763-28DB-4B66-9E53-C5146C5F69FD}"/>
              </a:ext>
            </a:extLst>
          </p:cNvPr>
          <p:cNvPicPr>
            <a:picLocks noChangeAspect="1"/>
          </p:cNvPicPr>
          <p:nvPr/>
        </p:nvPicPr>
        <p:blipFill>
          <a:blip r:embed="rId3"/>
          <a:stretch>
            <a:fillRect/>
          </a:stretch>
        </p:blipFill>
        <p:spPr>
          <a:xfrm>
            <a:off x="10500852" y="2328293"/>
            <a:ext cx="13676671" cy="10565228"/>
          </a:xfrm>
          <a:prstGeom prst="rect">
            <a:avLst/>
          </a:prstGeom>
          <a:noFill/>
        </p:spPr>
      </p:pic>
      <p:sp>
        <p:nvSpPr>
          <p:cNvPr id="2" name="Title 1">
            <a:extLst>
              <a:ext uri="{FF2B5EF4-FFF2-40B4-BE49-F238E27FC236}">
                <a16:creationId xmlns:a16="http://schemas.microsoft.com/office/drawing/2014/main" id="{EE2E9714-DB2A-4676-AE25-A4A9C2D85478}"/>
              </a:ext>
            </a:extLst>
          </p:cNvPr>
          <p:cNvSpPr>
            <a:spLocks noGrp="1"/>
          </p:cNvSpPr>
          <p:nvPr>
            <p:ph type="title"/>
          </p:nvPr>
        </p:nvSpPr>
        <p:spPr>
          <a:xfrm>
            <a:off x="1280160" y="1831037"/>
            <a:ext cx="8608119" cy="3752890"/>
          </a:xfrm>
        </p:spPr>
        <p:txBody>
          <a:bodyPr anchor="ctr">
            <a:normAutofit fontScale="90000"/>
          </a:bodyPr>
          <a:lstStyle/>
          <a:p>
            <a:r>
              <a:rPr lang="en-US" sz="6200"/>
              <a:t/>
            </a:r>
            <a:br>
              <a:rPr lang="en-US" sz="6200"/>
            </a:br>
            <a:r>
              <a:rPr lang="en-US"/>
              <a:t>APPROACH </a:t>
            </a:r>
            <a:br>
              <a:rPr lang="en-US"/>
            </a:br>
            <a:r>
              <a:rPr lang="en-US" sz="6600"/>
              <a:t>TO IDENTIFY PRIORITY NEEDS</a:t>
            </a:r>
          </a:p>
        </p:txBody>
      </p:sp>
      <p:sp>
        <p:nvSpPr>
          <p:cNvPr id="3" name="Content Placeholder 2">
            <a:extLst>
              <a:ext uri="{FF2B5EF4-FFF2-40B4-BE49-F238E27FC236}">
                <a16:creationId xmlns:a16="http://schemas.microsoft.com/office/drawing/2014/main" id="{29B76F10-15BA-4C99-AC3B-AC031E136832}"/>
              </a:ext>
            </a:extLst>
          </p:cNvPr>
          <p:cNvSpPr>
            <a:spLocks noGrp="1"/>
          </p:cNvSpPr>
          <p:nvPr>
            <p:ph sz="quarter" idx="17"/>
          </p:nvPr>
        </p:nvSpPr>
        <p:spPr>
          <a:xfrm>
            <a:off x="1280159" y="5847734"/>
            <a:ext cx="8608119" cy="7485494"/>
          </a:xfrm>
        </p:spPr>
        <p:txBody>
          <a:bodyPr vert="horz" lIns="91440" tIns="45720" rIns="91440" bIns="45720" rtlCol="0">
            <a:normAutofit fontScale="92500" lnSpcReduction="20000"/>
          </a:bodyPr>
          <a:lstStyle/>
          <a:p>
            <a:pPr>
              <a:lnSpc>
                <a:spcPct val="110000"/>
              </a:lnSpc>
              <a:spcBef>
                <a:spcPts val="0"/>
              </a:spcBef>
            </a:pPr>
            <a:r>
              <a:rPr lang="en-US" b="1">
                <a:solidFill>
                  <a:srgbClr val="4B92DB"/>
                </a:solidFill>
                <a:latin typeface="Arial" panose="020B0604020202020204" pitchFamily="34" charset="0"/>
                <a:cs typeface="Arial" panose="020B0604020202020204" pitchFamily="34" charset="0"/>
              </a:rPr>
              <a:t>DEFINING REGIONS</a:t>
            </a:r>
          </a:p>
          <a:p>
            <a:pPr marL="457200" indent="-457200">
              <a:lnSpc>
                <a:spcPct val="110000"/>
              </a:lnSpc>
              <a:spcBef>
                <a:spcPts val="0"/>
              </a:spcBef>
              <a:buFont typeface="Arial" panose="020B0604020202020204" pitchFamily="34" charset="0"/>
              <a:buChar char="•"/>
            </a:pPr>
            <a:r>
              <a:rPr lang="en-US" sz="3500">
                <a:latin typeface="Arial" panose="020B0604020202020204" pitchFamily="34" charset="0"/>
                <a:cs typeface="Arial" panose="020B0604020202020204" pitchFamily="34" charset="0"/>
              </a:rPr>
              <a:t>We used the five regions identified for this project (see map):</a:t>
            </a:r>
          </a:p>
          <a:p>
            <a:pPr marL="1543050" lvl="1" indent="-514350">
              <a:lnSpc>
                <a:spcPct val="110000"/>
              </a:lnSpc>
              <a:spcBef>
                <a:spcPts val="0"/>
              </a:spcBef>
              <a:buFont typeface="+mj-lt"/>
              <a:buAutoNum type="arabicPeriod"/>
            </a:pPr>
            <a:r>
              <a:rPr lang="en-US" sz="3500" b="0">
                <a:solidFill>
                  <a:srgbClr val="000000"/>
                </a:solidFill>
                <a:latin typeface="Arial" panose="020B0604020202020204" pitchFamily="34" charset="0"/>
                <a:cs typeface="Arial" panose="020B0604020202020204" pitchFamily="34" charset="0"/>
              </a:rPr>
              <a:t>Washington suburbs</a:t>
            </a:r>
          </a:p>
          <a:p>
            <a:pPr marL="1543050" lvl="1" indent="-514350">
              <a:lnSpc>
                <a:spcPct val="110000"/>
              </a:lnSpc>
              <a:spcBef>
                <a:spcPts val="0"/>
              </a:spcBef>
              <a:buFont typeface="+mj-lt"/>
              <a:buAutoNum type="arabicPeriod"/>
            </a:pPr>
            <a:r>
              <a:rPr lang="en-US" sz="3500" b="0">
                <a:solidFill>
                  <a:srgbClr val="000000"/>
                </a:solidFill>
                <a:latin typeface="Arial" panose="020B0604020202020204" pitchFamily="34" charset="0"/>
                <a:cs typeface="Arial" panose="020B0604020202020204" pitchFamily="34" charset="0"/>
              </a:rPr>
              <a:t>Greater Baltimore</a:t>
            </a:r>
          </a:p>
          <a:p>
            <a:pPr marL="1543050" lvl="1" indent="-514350">
              <a:lnSpc>
                <a:spcPct val="110000"/>
              </a:lnSpc>
              <a:spcBef>
                <a:spcPts val="0"/>
              </a:spcBef>
              <a:buFont typeface="+mj-lt"/>
              <a:buAutoNum type="arabicPeriod"/>
            </a:pPr>
            <a:r>
              <a:rPr lang="en-US" sz="3500" b="0">
                <a:solidFill>
                  <a:srgbClr val="000000"/>
                </a:solidFill>
                <a:latin typeface="Arial" panose="020B0604020202020204" pitchFamily="34" charset="0"/>
                <a:cs typeface="Arial" panose="020B0604020202020204" pitchFamily="34" charset="0"/>
              </a:rPr>
              <a:t>Southern Maryland</a:t>
            </a:r>
          </a:p>
          <a:p>
            <a:pPr marL="1543050" lvl="1" indent="-514350">
              <a:lnSpc>
                <a:spcPct val="110000"/>
              </a:lnSpc>
              <a:spcBef>
                <a:spcPts val="0"/>
              </a:spcBef>
              <a:buFont typeface="+mj-lt"/>
              <a:buAutoNum type="arabicPeriod"/>
            </a:pPr>
            <a:r>
              <a:rPr lang="en-US" sz="3500" b="0">
                <a:solidFill>
                  <a:srgbClr val="000000"/>
                </a:solidFill>
                <a:latin typeface="Arial" panose="020B0604020202020204" pitchFamily="34" charset="0"/>
                <a:cs typeface="Arial" panose="020B0604020202020204" pitchFamily="34" charset="0"/>
              </a:rPr>
              <a:t>Western Maryland</a:t>
            </a:r>
          </a:p>
          <a:p>
            <a:pPr marL="1543050" lvl="1" indent="-514350">
              <a:lnSpc>
                <a:spcPct val="110000"/>
              </a:lnSpc>
              <a:spcBef>
                <a:spcPts val="0"/>
              </a:spcBef>
              <a:buFont typeface="+mj-lt"/>
              <a:buAutoNum type="arabicPeriod"/>
            </a:pPr>
            <a:r>
              <a:rPr lang="en-US" sz="3500" b="0">
                <a:solidFill>
                  <a:srgbClr val="000000"/>
                </a:solidFill>
                <a:latin typeface="Arial" panose="020B0604020202020204" pitchFamily="34" charset="0"/>
                <a:cs typeface="Arial" panose="020B0604020202020204" pitchFamily="34" charset="0"/>
              </a:rPr>
              <a:t>Eastern Maryland</a:t>
            </a:r>
          </a:p>
          <a:p>
            <a:pPr>
              <a:lnSpc>
                <a:spcPct val="110000"/>
              </a:lnSpc>
            </a:pPr>
            <a:r>
              <a:rPr lang="en-US" b="1">
                <a:solidFill>
                  <a:srgbClr val="4B92DB"/>
                </a:solidFill>
                <a:latin typeface="Arial" panose="020B0604020202020204" pitchFamily="34" charset="0"/>
                <a:cs typeface="Arial" panose="020B0604020202020204" pitchFamily="34" charset="0"/>
              </a:rPr>
              <a:t>COMPARING RESULTS</a:t>
            </a:r>
          </a:p>
          <a:p>
            <a:pPr marL="571500" indent="-571500">
              <a:lnSpc>
                <a:spcPct val="110000"/>
              </a:lnSpc>
              <a:spcBef>
                <a:spcPts val="0"/>
              </a:spcBef>
              <a:buFont typeface="Arial" panose="020B0604020202020204" pitchFamily="34" charset="0"/>
              <a:buChar char="•"/>
            </a:pPr>
            <a:r>
              <a:rPr lang="en-US" sz="3500">
                <a:latin typeface="Arial" panose="020B0604020202020204" pitchFamily="34" charset="0"/>
                <a:cs typeface="Arial" panose="020B0604020202020204" pitchFamily="34" charset="0"/>
              </a:rPr>
              <a:t>The index values are comparable statewide, but tracts are ranked by quintile </a:t>
            </a:r>
            <a:r>
              <a:rPr lang="en-US" sz="3500" b="1">
                <a:latin typeface="Arial" panose="020B0604020202020204" pitchFamily="34" charset="0"/>
                <a:cs typeface="Arial" panose="020B0604020202020204" pitchFamily="34" charset="0"/>
              </a:rPr>
              <a:t>uniquely </a:t>
            </a:r>
            <a:br>
              <a:rPr lang="en-US" sz="3500" b="1">
                <a:latin typeface="Arial" panose="020B0604020202020204" pitchFamily="34" charset="0"/>
                <a:cs typeface="Arial" panose="020B0604020202020204" pitchFamily="34" charset="0"/>
              </a:rPr>
            </a:br>
            <a:r>
              <a:rPr lang="en-US" sz="3500" b="1">
                <a:latin typeface="Arial" panose="020B0604020202020204" pitchFamily="34" charset="0"/>
                <a:cs typeface="Arial" panose="020B0604020202020204" pitchFamily="34" charset="0"/>
              </a:rPr>
              <a:t>in each region.</a:t>
            </a:r>
            <a:br>
              <a:rPr lang="en-US" sz="3500" b="1">
                <a:latin typeface="Arial" panose="020B0604020202020204" pitchFamily="34" charset="0"/>
                <a:cs typeface="Arial" panose="020B0604020202020204" pitchFamily="34" charset="0"/>
              </a:rPr>
            </a:br>
            <a:endParaRPr lang="en-US" sz="3500" b="1">
              <a:latin typeface="Arial" panose="020B0604020202020204" pitchFamily="34" charset="0"/>
              <a:cs typeface="Arial" panose="020B0604020202020204" pitchFamily="34" charset="0"/>
            </a:endParaRPr>
          </a:p>
          <a:p>
            <a:pPr marL="571500" indent="-571500">
              <a:lnSpc>
                <a:spcPct val="110000"/>
              </a:lnSpc>
              <a:spcBef>
                <a:spcPts val="0"/>
              </a:spcBef>
              <a:buFont typeface="Arial" charset="2"/>
              <a:buChar char="•"/>
            </a:pPr>
            <a:r>
              <a:rPr lang="en-US" sz="3500">
                <a:latin typeface="Arial" panose="020B0604020202020204" pitchFamily="34" charset="0"/>
                <a:cs typeface="Arial" panose="020B0604020202020204" pitchFamily="34" charset="0"/>
              </a:rPr>
              <a:t>This allows comparison of differences </a:t>
            </a:r>
            <a:br>
              <a:rPr lang="en-US" sz="3500">
                <a:latin typeface="Arial" panose="020B0604020202020204" pitchFamily="34" charset="0"/>
                <a:cs typeface="Arial" panose="020B0604020202020204" pitchFamily="34" charset="0"/>
              </a:rPr>
            </a:br>
            <a:r>
              <a:rPr lang="en-US" sz="3500">
                <a:latin typeface="Arial" panose="020B0604020202020204" pitchFamily="34" charset="0"/>
                <a:cs typeface="Arial" panose="020B0604020202020204" pitchFamily="34" charset="0"/>
              </a:rPr>
              <a:t>in a region. </a:t>
            </a:r>
          </a:p>
          <a:p>
            <a:pPr marL="457200" indent="-457200">
              <a:lnSpc>
                <a:spcPct val="110000"/>
              </a:lnSpc>
              <a:spcBef>
                <a:spcPts val="0"/>
              </a:spcBef>
              <a:buFont typeface="Arial" panose="020B0604020202020204" pitchFamily="34" charset="0"/>
              <a:buChar char="•"/>
            </a:pPr>
            <a:endParaRPr lang="en-US" sz="3500" b="1">
              <a:solidFill>
                <a:srgbClr val="4B92DB"/>
              </a:solidFill>
              <a:latin typeface="Arial" panose="020B0604020202020204" pitchFamily="34" charset="0"/>
              <a:cs typeface="Arial" panose="020B0604020202020204" pitchFamily="34" charset="0"/>
            </a:endParaRPr>
          </a:p>
          <a:p>
            <a:pPr>
              <a:lnSpc>
                <a:spcPct val="110000"/>
              </a:lnSpc>
              <a:spcBef>
                <a:spcPts val="0"/>
              </a:spcBef>
            </a:pPr>
            <a:endParaRPr lang="en-US" sz="3500" b="1">
              <a:solidFill>
                <a:srgbClr val="4B92DB"/>
              </a:solidFill>
              <a:latin typeface="Arial" panose="020B0604020202020204" pitchFamily="34" charset="0"/>
              <a:cs typeface="Arial" panose="020B0604020202020204" pitchFamily="34" charset="0"/>
            </a:endParaRPr>
          </a:p>
          <a:p>
            <a:pPr marL="571500" indent="-571500">
              <a:lnSpc>
                <a:spcPct val="110000"/>
              </a:lnSpc>
              <a:buFont typeface="Arial" charset="2"/>
              <a:buChar char="•"/>
            </a:pPr>
            <a:endParaRPr lang="en-US" sz="2400" b="1"/>
          </a:p>
        </p:txBody>
      </p:sp>
      <p:sp>
        <p:nvSpPr>
          <p:cNvPr id="4" name="Content Placeholder 3">
            <a:extLst>
              <a:ext uri="{FF2B5EF4-FFF2-40B4-BE49-F238E27FC236}">
                <a16:creationId xmlns:a16="http://schemas.microsoft.com/office/drawing/2014/main" id="{AB42171C-D3C6-495F-BBB3-D95D0C4C8026}"/>
              </a:ext>
            </a:extLst>
          </p:cNvPr>
          <p:cNvSpPr>
            <a:spLocks noGrp="1"/>
          </p:cNvSpPr>
          <p:nvPr>
            <p:ph idx="1"/>
          </p:nvPr>
        </p:nvSpPr>
        <p:spPr>
          <a:xfrm>
            <a:off x="1280160" y="1077523"/>
            <a:ext cx="7833360" cy="753514"/>
          </a:xfrm>
        </p:spPr>
        <p:txBody>
          <a:bodyPr>
            <a:normAutofit/>
          </a:bodyPr>
          <a:lstStyle/>
          <a:p>
            <a:pPr>
              <a:lnSpc>
                <a:spcPct val="110000"/>
              </a:lnSpc>
            </a:pPr>
            <a:r>
              <a:rPr lang="en-US" sz="2000"/>
              <a:t>PRIORITY NEEDS BY GEOGRAPHY: BACKGROUND</a:t>
            </a:r>
          </a:p>
        </p:txBody>
      </p:sp>
    </p:spTree>
    <p:extLst>
      <p:ext uri="{BB962C8B-B14F-4D97-AF65-F5344CB8AC3E}">
        <p14:creationId xmlns:p14="http://schemas.microsoft.com/office/powerpoint/2010/main" val="163452543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E9714-DB2A-4676-AE25-A4A9C2D85478}"/>
              </a:ext>
            </a:extLst>
          </p:cNvPr>
          <p:cNvSpPr>
            <a:spLocks noGrp="1"/>
          </p:cNvSpPr>
          <p:nvPr>
            <p:ph type="title"/>
          </p:nvPr>
        </p:nvSpPr>
        <p:spPr>
          <a:xfrm>
            <a:off x="5303519" y="1921278"/>
            <a:ext cx="18574789" cy="2772641"/>
          </a:xfrm>
        </p:spPr>
        <p:txBody>
          <a:bodyPr/>
          <a:lstStyle/>
          <a:p>
            <a:r>
              <a:rPr lang="en-US"/>
              <a:t/>
            </a:r>
            <a:br>
              <a:rPr lang="en-US"/>
            </a:br>
            <a:r>
              <a:rPr lang="en-US"/>
              <a:t>APPROACH </a:t>
            </a:r>
            <a:br>
              <a:rPr lang="en-US"/>
            </a:br>
            <a:r>
              <a:rPr lang="en-US" sz="6600"/>
              <a:t>TO IDENTIFY PRIORITY NEEDS</a:t>
            </a:r>
          </a:p>
        </p:txBody>
      </p:sp>
      <p:sp>
        <p:nvSpPr>
          <p:cNvPr id="3" name="Content Placeholder 2">
            <a:extLst>
              <a:ext uri="{FF2B5EF4-FFF2-40B4-BE49-F238E27FC236}">
                <a16:creationId xmlns:a16="http://schemas.microsoft.com/office/drawing/2014/main" id="{29B76F10-15BA-4C99-AC3B-AC031E136832}"/>
              </a:ext>
            </a:extLst>
          </p:cNvPr>
          <p:cNvSpPr>
            <a:spLocks noGrp="1"/>
          </p:cNvSpPr>
          <p:nvPr>
            <p:ph sz="quarter" idx="17"/>
          </p:nvPr>
        </p:nvSpPr>
        <p:spPr>
          <a:xfrm>
            <a:off x="5303520" y="5096248"/>
            <a:ext cx="6215190" cy="7454980"/>
          </a:xfrm>
        </p:spPr>
        <p:txBody>
          <a:bodyPr vert="horz" lIns="91440" tIns="45720" rIns="91440" bIns="45720" rtlCol="0" anchor="t">
            <a:noAutofit/>
          </a:bodyPr>
          <a:lstStyle/>
          <a:p>
            <a:pPr marL="571500" indent="-571500">
              <a:lnSpc>
                <a:spcPct val="100000"/>
              </a:lnSpc>
              <a:spcBef>
                <a:spcPts val="0"/>
              </a:spcBef>
              <a:buFont typeface="Arial" charset="2"/>
              <a:buChar char="•"/>
            </a:pPr>
            <a:r>
              <a:rPr lang="en-US" sz="3200" dirty="0">
                <a:solidFill>
                  <a:schemeClr val="tx2"/>
                </a:solidFill>
                <a:latin typeface="Arial"/>
                <a:cs typeface="Arial"/>
              </a:rPr>
              <a:t>Data</a:t>
            </a:r>
            <a:endParaRPr lang="en-US" sz="3200" dirty="0">
              <a:solidFill>
                <a:schemeClr val="tx2"/>
              </a:solidFill>
            </a:endParaRPr>
          </a:p>
          <a:p>
            <a:pPr marL="1028700" lvl="1">
              <a:lnSpc>
                <a:spcPct val="100000"/>
              </a:lnSpc>
              <a:spcBef>
                <a:spcPts val="0"/>
              </a:spcBef>
              <a:buFont typeface="Arial" charset="2"/>
              <a:buChar char="•"/>
            </a:pPr>
            <a:r>
              <a:rPr lang="en-US" sz="3000" b="0" dirty="0">
                <a:solidFill>
                  <a:schemeClr val="tx2"/>
                </a:solidFill>
                <a:latin typeface="Arial"/>
                <a:cs typeface="Arial"/>
              </a:rPr>
              <a:t>2013- 2017 ACS</a:t>
            </a:r>
          </a:p>
          <a:p>
            <a:pPr marL="1028700" lvl="1">
              <a:lnSpc>
                <a:spcPct val="100000"/>
              </a:lnSpc>
              <a:spcBef>
                <a:spcPts val="0"/>
              </a:spcBef>
              <a:buFont typeface="Arial" charset="2"/>
              <a:buChar char="•"/>
            </a:pPr>
            <a:r>
              <a:rPr lang="en-US" sz="3000" b="0" dirty="0">
                <a:solidFill>
                  <a:schemeClr val="tx2"/>
                </a:solidFill>
                <a:latin typeface="Arial"/>
              </a:rPr>
              <a:t>2000 SF3 Census</a:t>
            </a:r>
          </a:p>
          <a:p>
            <a:pPr marL="1028700" lvl="1">
              <a:lnSpc>
                <a:spcPct val="100000"/>
              </a:lnSpc>
              <a:spcBef>
                <a:spcPts val="0"/>
              </a:spcBef>
              <a:buFont typeface="Arial" charset="2"/>
              <a:buChar char="•"/>
            </a:pPr>
            <a:r>
              <a:rPr lang="en-US" sz="3000" b="0" dirty="0" err="1">
                <a:solidFill>
                  <a:schemeClr val="tx2"/>
                </a:solidFill>
                <a:latin typeface="Arial"/>
              </a:rPr>
              <a:t>Corelogic</a:t>
            </a:r>
            <a:endParaRPr lang="en-US" sz="3000" b="0" dirty="0">
              <a:solidFill>
                <a:schemeClr val="tx2"/>
              </a:solidFill>
              <a:latin typeface="Arial"/>
            </a:endParaRPr>
          </a:p>
          <a:p>
            <a:pPr marL="1028700" lvl="1">
              <a:lnSpc>
                <a:spcPct val="100000"/>
              </a:lnSpc>
              <a:spcBef>
                <a:spcPts val="0"/>
              </a:spcBef>
              <a:buFont typeface="Arial" charset="2"/>
              <a:buChar char="•"/>
            </a:pPr>
            <a:r>
              <a:rPr lang="en-US" sz="3000" b="0" dirty="0">
                <a:solidFill>
                  <a:schemeClr val="tx2"/>
                </a:solidFill>
                <a:latin typeface="Arial"/>
              </a:rPr>
              <a:t>HUD</a:t>
            </a:r>
          </a:p>
          <a:p>
            <a:pPr marL="1028700" lvl="1">
              <a:lnSpc>
                <a:spcPct val="100000"/>
              </a:lnSpc>
              <a:spcBef>
                <a:spcPts val="0"/>
              </a:spcBef>
              <a:buFont typeface="Arial" charset="2"/>
              <a:buChar char="•"/>
            </a:pPr>
            <a:r>
              <a:rPr lang="en-US" sz="3000" b="0" dirty="0">
                <a:solidFill>
                  <a:schemeClr val="tx2"/>
                </a:solidFill>
                <a:latin typeface="Arial"/>
              </a:rPr>
              <a:t>NHPD</a:t>
            </a:r>
          </a:p>
          <a:p>
            <a:pPr marL="571500" indent="-571500">
              <a:lnSpc>
                <a:spcPct val="100000"/>
              </a:lnSpc>
              <a:spcBef>
                <a:spcPts val="0"/>
              </a:spcBef>
              <a:buFont typeface="Arial" charset="2"/>
              <a:buChar char="•"/>
            </a:pPr>
            <a:r>
              <a:rPr lang="en-US" sz="3200" dirty="0">
                <a:solidFill>
                  <a:schemeClr val="tx2"/>
                </a:solidFill>
                <a:latin typeface="Arial"/>
                <a:cs typeface="Arial"/>
              </a:rPr>
              <a:t>1394 census tracts in Maryland</a:t>
            </a:r>
            <a:endParaRPr lang="en-US" sz="3200" dirty="0">
              <a:solidFill>
                <a:schemeClr val="tx2"/>
              </a:solidFill>
            </a:endParaRPr>
          </a:p>
          <a:p>
            <a:pPr marL="571500" indent="-571500">
              <a:lnSpc>
                <a:spcPct val="100000"/>
              </a:lnSpc>
              <a:spcBef>
                <a:spcPts val="0"/>
              </a:spcBef>
              <a:buFont typeface="Arial" charset="2"/>
              <a:buChar char="•"/>
            </a:pPr>
            <a:r>
              <a:rPr lang="en-US" sz="3200" dirty="0">
                <a:solidFill>
                  <a:schemeClr val="tx2"/>
                </a:solidFill>
                <a:latin typeface="Arial"/>
                <a:cs typeface="Arial"/>
              </a:rPr>
              <a:t>Z-scores computed relative to state average</a:t>
            </a:r>
            <a:endParaRPr lang="en-US" sz="3200" dirty="0">
              <a:solidFill>
                <a:schemeClr val="tx2"/>
              </a:solidFill>
            </a:endParaRPr>
          </a:p>
          <a:p>
            <a:pPr marL="1028700" lvl="1">
              <a:lnSpc>
                <a:spcPct val="100000"/>
              </a:lnSpc>
              <a:spcBef>
                <a:spcPts val="0"/>
              </a:spcBef>
              <a:buFont typeface="Arial" charset="2"/>
              <a:buChar char="•"/>
            </a:pPr>
            <a:r>
              <a:rPr lang="en-US" sz="3000" b="0" dirty="0">
                <a:solidFill>
                  <a:schemeClr val="tx2"/>
                </a:solidFill>
                <a:latin typeface="Arial"/>
                <a:cs typeface="Arial"/>
              </a:rPr>
              <a:t>Capped at –3.5/+3.5</a:t>
            </a:r>
          </a:p>
          <a:p>
            <a:pPr marL="571500" indent="-571500">
              <a:lnSpc>
                <a:spcPct val="100000"/>
              </a:lnSpc>
              <a:spcBef>
                <a:spcPts val="0"/>
              </a:spcBef>
              <a:buFont typeface="Arial" charset="2"/>
              <a:buChar char="•"/>
            </a:pPr>
            <a:r>
              <a:rPr lang="en-US" sz="3200" dirty="0">
                <a:solidFill>
                  <a:schemeClr val="tx2"/>
                </a:solidFill>
                <a:latin typeface="Arial"/>
                <a:cs typeface="Arial"/>
              </a:rPr>
              <a:t>Tracts separated into regions, split into equal quintiles (lowest need to highest need) in each </a:t>
            </a:r>
            <a:r>
              <a:rPr lang="en-US" sz="3200" dirty="0" smtClean="0">
                <a:solidFill>
                  <a:schemeClr val="tx2"/>
                </a:solidFill>
                <a:latin typeface="Arial"/>
                <a:cs typeface="Arial"/>
              </a:rPr>
              <a:t>region</a:t>
            </a:r>
          </a:p>
          <a:p>
            <a:pPr marL="571500" indent="-571500">
              <a:lnSpc>
                <a:spcPct val="100000"/>
              </a:lnSpc>
              <a:spcBef>
                <a:spcPts val="0"/>
              </a:spcBef>
              <a:buFont typeface="Arial" charset="2"/>
              <a:buChar char="•"/>
            </a:pPr>
            <a:r>
              <a:rPr lang="en-US" sz="3200" dirty="0" smtClean="0">
                <a:solidFill>
                  <a:schemeClr val="tx2"/>
                </a:solidFill>
                <a:latin typeface="Arial"/>
                <a:cs typeface="Arial"/>
              </a:rPr>
              <a:t>More on methods: appendix F</a:t>
            </a:r>
            <a:endParaRPr lang="en-US" sz="3200" dirty="0">
              <a:solidFill>
                <a:schemeClr val="tx2"/>
              </a:solidFill>
            </a:endParaRPr>
          </a:p>
          <a:p>
            <a:pPr marL="571500" indent="-571500">
              <a:buFont typeface="Arial" charset="2"/>
              <a:buChar char="•"/>
            </a:pPr>
            <a:endParaRPr lang="en-US" dirty="0"/>
          </a:p>
          <a:p>
            <a:pPr marL="571500" indent="-571500">
              <a:buFont typeface="Arial" charset="2"/>
              <a:buChar char="•"/>
            </a:pPr>
            <a:endParaRPr lang="en-US" sz="3600" b="1" dirty="0">
              <a:solidFill>
                <a:srgbClr val="4B92DB"/>
              </a:solidFill>
            </a:endParaRPr>
          </a:p>
        </p:txBody>
      </p:sp>
      <p:sp>
        <p:nvSpPr>
          <p:cNvPr id="4" name="Content Placeholder 3">
            <a:extLst>
              <a:ext uri="{FF2B5EF4-FFF2-40B4-BE49-F238E27FC236}">
                <a16:creationId xmlns:a16="http://schemas.microsoft.com/office/drawing/2014/main" id="{AB42171C-D3C6-495F-BBB3-D95D0C4C8026}"/>
              </a:ext>
            </a:extLst>
          </p:cNvPr>
          <p:cNvSpPr>
            <a:spLocks noGrp="1"/>
          </p:cNvSpPr>
          <p:nvPr>
            <p:ph idx="1"/>
          </p:nvPr>
        </p:nvSpPr>
        <p:spPr/>
        <p:txBody>
          <a:bodyPr/>
          <a:lstStyle/>
          <a:p>
            <a:r>
              <a:rPr lang="en-US"/>
              <a:t>PRIORITY NEEDS BY GEOGRAPHY: BACKGROUND</a:t>
            </a:r>
          </a:p>
        </p:txBody>
      </p:sp>
      <p:pic>
        <p:nvPicPr>
          <p:cNvPr id="9" name="Picture 9" descr="A screenshot of a cell phone&#10;&#10;Description generated with very high confidence">
            <a:extLst>
              <a:ext uri="{FF2B5EF4-FFF2-40B4-BE49-F238E27FC236}">
                <a16:creationId xmlns:a16="http://schemas.microsoft.com/office/drawing/2014/main" id="{27836BE4-E044-4B1D-9E62-D8887BCAF0D1}"/>
              </a:ext>
            </a:extLst>
          </p:cNvPr>
          <p:cNvPicPr>
            <a:picLocks noChangeAspect="1"/>
          </p:cNvPicPr>
          <p:nvPr/>
        </p:nvPicPr>
        <p:blipFill>
          <a:blip r:embed="rId3"/>
          <a:stretch>
            <a:fillRect/>
          </a:stretch>
        </p:blipFill>
        <p:spPr>
          <a:xfrm>
            <a:off x="11704636" y="5095509"/>
            <a:ext cx="11596914" cy="8006266"/>
          </a:xfrm>
          <a:prstGeom prst="rect">
            <a:avLst/>
          </a:prstGeom>
        </p:spPr>
      </p:pic>
    </p:spTree>
    <p:extLst>
      <p:ext uri="{BB962C8B-B14F-4D97-AF65-F5344CB8AC3E}">
        <p14:creationId xmlns:p14="http://schemas.microsoft.com/office/powerpoint/2010/main" val="272103750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E9714-DB2A-4676-AE25-A4A9C2D85478}"/>
              </a:ext>
            </a:extLst>
          </p:cNvPr>
          <p:cNvSpPr>
            <a:spLocks noGrp="1"/>
          </p:cNvSpPr>
          <p:nvPr>
            <p:ph type="title"/>
          </p:nvPr>
        </p:nvSpPr>
        <p:spPr/>
        <p:txBody>
          <a:bodyPr/>
          <a:lstStyle/>
          <a:p>
            <a:r>
              <a:rPr lang="en-US" sz="6600"/>
              <a:t>PRIORITY NEEDS BY GEOGRAPHY</a:t>
            </a:r>
            <a:r>
              <a:rPr lang="en-US"/>
              <a:t/>
            </a:r>
            <a:br>
              <a:rPr lang="en-US"/>
            </a:br>
            <a:r>
              <a:rPr lang="en-US"/>
              <a:t>HOMEOWNER INDEX METHODS</a:t>
            </a:r>
          </a:p>
        </p:txBody>
      </p:sp>
      <p:sp>
        <p:nvSpPr>
          <p:cNvPr id="4" name="Content Placeholder 3">
            <a:extLst>
              <a:ext uri="{FF2B5EF4-FFF2-40B4-BE49-F238E27FC236}">
                <a16:creationId xmlns:a16="http://schemas.microsoft.com/office/drawing/2014/main" id="{AB42171C-D3C6-495F-BBB3-D95D0C4C8026}"/>
              </a:ext>
            </a:extLst>
          </p:cNvPr>
          <p:cNvSpPr>
            <a:spLocks noGrp="1"/>
          </p:cNvSpPr>
          <p:nvPr>
            <p:ph idx="1"/>
          </p:nvPr>
        </p:nvSpPr>
        <p:spPr>
          <a:xfrm>
            <a:off x="1676400" y="1735250"/>
            <a:ext cx="21031200" cy="753514"/>
          </a:xfrm>
        </p:spPr>
        <p:txBody>
          <a:bodyPr/>
          <a:lstStyle/>
          <a:p>
            <a:r>
              <a:rPr lang="en-US"/>
              <a:t>PRIORITY NEEDS BY GEOGRAPHY: BACKGROUND</a:t>
            </a:r>
          </a:p>
        </p:txBody>
      </p:sp>
      <p:sp>
        <p:nvSpPr>
          <p:cNvPr id="5" name="Rectangle 4">
            <a:extLst>
              <a:ext uri="{FF2B5EF4-FFF2-40B4-BE49-F238E27FC236}">
                <a16:creationId xmlns:a16="http://schemas.microsoft.com/office/drawing/2014/main" id="{F7A6B29E-1A01-4F3D-8ED6-59BBEA6BA535}"/>
              </a:ext>
            </a:extLst>
          </p:cNvPr>
          <p:cNvSpPr/>
          <p:nvPr/>
        </p:nvSpPr>
        <p:spPr>
          <a:xfrm>
            <a:off x="8980983" y="5348973"/>
            <a:ext cx="6422033" cy="5356403"/>
          </a:xfrm>
          <a:prstGeom prst="rect">
            <a:avLst/>
          </a:prstGeom>
        </p:spPr>
        <p:txBody>
          <a:bodyPr wrap="square" anchor="t">
            <a:spAutoFit/>
          </a:bodyPr>
          <a:lstStyle/>
          <a:p>
            <a:pPr marL="457200" indent="-457200">
              <a:buFont typeface="Arial" panose="020B0604020202020204" pitchFamily="34" charset="0"/>
              <a:buChar char="•"/>
            </a:pPr>
            <a:r>
              <a:rPr lang="en-US" sz="3200">
                <a:solidFill>
                  <a:schemeClr val="tx2"/>
                </a:solidFill>
                <a:cs typeface="Arial"/>
              </a:rPr>
              <a:t>Age of housing</a:t>
            </a:r>
          </a:p>
          <a:p>
            <a:pPr marL="457200" indent="-457200">
              <a:buFont typeface="Arial" panose="020B0604020202020204" pitchFamily="34" charset="0"/>
              <a:buChar char="•"/>
            </a:pPr>
            <a:r>
              <a:rPr lang="en-US" sz="3200">
                <a:solidFill>
                  <a:schemeClr val="tx2"/>
                </a:solidFill>
                <a:cs typeface="Arial"/>
              </a:rPr>
              <a:t>Turnover/mobility</a:t>
            </a:r>
          </a:p>
          <a:p>
            <a:pPr marL="457200" indent="-457200">
              <a:buFont typeface="Arial" panose="020B0604020202020204" pitchFamily="34" charset="0"/>
              <a:buChar char="•"/>
            </a:pPr>
            <a:r>
              <a:rPr lang="en-US" sz="3200">
                <a:solidFill>
                  <a:schemeClr val="tx2"/>
                </a:solidFill>
                <a:cs typeface="Arial"/>
              </a:rPr>
              <a:t>Home prices</a:t>
            </a:r>
          </a:p>
          <a:p>
            <a:pPr marL="457200" indent="-457200">
              <a:buFont typeface="Arial" panose="020B0604020202020204" pitchFamily="34" charset="0"/>
              <a:buChar char="•"/>
            </a:pPr>
            <a:r>
              <a:rPr lang="en-US" sz="3200">
                <a:solidFill>
                  <a:schemeClr val="tx2"/>
                </a:solidFill>
                <a:cs typeface="Arial"/>
              </a:rPr>
              <a:t>Share of population 65+</a:t>
            </a:r>
          </a:p>
          <a:p>
            <a:pPr marL="457200" indent="-457200">
              <a:buFont typeface="Arial" panose="020B0604020202020204" pitchFamily="34" charset="0"/>
              <a:buChar char="•"/>
            </a:pPr>
            <a:r>
              <a:rPr lang="en-US" sz="3200">
                <a:solidFill>
                  <a:schemeClr val="tx2"/>
                </a:solidFill>
                <a:cs typeface="Arial"/>
              </a:rPr>
              <a:t>Foreclosures and delinquency</a:t>
            </a:r>
          </a:p>
          <a:p>
            <a:pPr marL="457200" indent="-457200">
              <a:buFont typeface="Arial" panose="020B0604020202020204" pitchFamily="34" charset="0"/>
              <a:buChar char="•"/>
            </a:pPr>
            <a:r>
              <a:rPr lang="en-US" sz="3200">
                <a:solidFill>
                  <a:schemeClr val="tx2"/>
                </a:solidFill>
                <a:cs typeface="Arial"/>
              </a:rPr>
              <a:t>Housing construction trends</a:t>
            </a:r>
          </a:p>
          <a:p>
            <a:pPr marL="457200" indent="-457200">
              <a:buFont typeface="Arial" panose="020B0604020202020204" pitchFamily="34" charset="0"/>
              <a:buChar char="•"/>
            </a:pPr>
            <a:r>
              <a:rPr lang="en-US" sz="3200">
                <a:solidFill>
                  <a:schemeClr val="tx2"/>
                </a:solidFill>
                <a:cs typeface="Arial"/>
              </a:rPr>
              <a:t>Cost burdens among owners</a:t>
            </a:r>
          </a:p>
          <a:p>
            <a:pPr marL="457200" indent="-457200">
              <a:buFont typeface="Arial" panose="020B0604020202020204" pitchFamily="34" charset="0"/>
              <a:buChar char="•"/>
            </a:pPr>
            <a:r>
              <a:rPr lang="en-US" sz="3200">
                <a:solidFill>
                  <a:schemeClr val="tx2"/>
                </a:solidFill>
                <a:cs typeface="Arial"/>
              </a:rPr>
              <a:t>Poverty rate</a:t>
            </a:r>
          </a:p>
          <a:p>
            <a:pPr marL="457200" indent="-457200">
              <a:buFont typeface="Arial" panose="020B0604020202020204" pitchFamily="34" charset="0"/>
              <a:buChar char="•"/>
            </a:pPr>
            <a:r>
              <a:rPr lang="en-US" sz="3200">
                <a:solidFill>
                  <a:schemeClr val="tx2"/>
                </a:solidFill>
                <a:cs typeface="Arial"/>
              </a:rPr>
              <a:t>Median income</a:t>
            </a:r>
          </a:p>
        </p:txBody>
      </p:sp>
      <p:sp>
        <p:nvSpPr>
          <p:cNvPr id="13" name="Content Placeholder 2">
            <a:extLst>
              <a:ext uri="{FF2B5EF4-FFF2-40B4-BE49-F238E27FC236}">
                <a16:creationId xmlns:a16="http://schemas.microsoft.com/office/drawing/2014/main" id="{AC1EAD97-A742-46C9-8429-CF2D761D7C54}"/>
              </a:ext>
            </a:extLst>
          </p:cNvPr>
          <p:cNvSpPr txBox="1">
            <a:spLocks/>
          </p:cNvSpPr>
          <p:nvPr/>
        </p:nvSpPr>
        <p:spPr>
          <a:xfrm>
            <a:off x="1676400" y="4661294"/>
            <a:ext cx="6063304" cy="628955"/>
          </a:xfrm>
          <a:prstGeom prst="rect">
            <a:avLst/>
          </a:prstGeom>
        </p:spPr>
        <p:txBody>
          <a:bodyPr vert="horz" lIns="91440" tIns="45720" rIns="91440" bIns="45720" rtlCol="0">
            <a:noAutofit/>
          </a:bodyPr>
          <a:lstStyle>
            <a:lvl1pPr marL="0" marR="0" indent="0" algn="l" defTabSz="825500" latinLnBrk="0">
              <a:lnSpc>
                <a:spcPct val="120000"/>
              </a:lnSpc>
              <a:spcBef>
                <a:spcPts val="5200"/>
              </a:spcBef>
              <a:spcAft>
                <a:spcPts val="0"/>
              </a:spcAft>
              <a:buClrTx/>
              <a:buSzPct val="75000"/>
              <a:buFont typeface="Wingdings" charset="2"/>
              <a:buNone/>
              <a:tabLst/>
              <a:defRPr sz="3800" b="0" i="0" u="none" strike="noStrike" cap="none" spc="0" baseline="0">
                <a:ln>
                  <a:noFill/>
                </a:ln>
                <a:solidFill>
                  <a:srgbClr val="000000"/>
                </a:solidFill>
                <a:uFillTx/>
                <a:latin typeface="Arial" charset="0"/>
                <a:ea typeface="Arial" charset="0"/>
                <a:cs typeface="Arial" charset="0"/>
                <a:sym typeface="Montserrat Light"/>
              </a:defRPr>
            </a:lvl1pPr>
            <a:lvl2pPr marL="457200" marR="0" indent="0" algn="l" defTabSz="825500" latinLnBrk="0">
              <a:lnSpc>
                <a:spcPct val="120000"/>
              </a:lnSpc>
              <a:spcBef>
                <a:spcPts val="5200"/>
              </a:spcBef>
              <a:spcAft>
                <a:spcPts val="0"/>
              </a:spcAft>
              <a:buClrTx/>
              <a:buSzPct val="75000"/>
              <a:buFont typeface=".AppleSystemUIFont" charset="-120"/>
              <a:buNone/>
              <a:tabLst/>
              <a:defRPr sz="3600" b="1" i="0" u="none" strike="noStrike" cap="none" spc="0" baseline="0">
                <a:ln>
                  <a:noFill/>
                </a:ln>
                <a:solidFill>
                  <a:schemeClr val="bg1"/>
                </a:solidFill>
                <a:uFillTx/>
                <a:latin typeface="Arial Black" charset="0"/>
                <a:ea typeface="Arial Black" charset="0"/>
                <a:cs typeface="Arial Black" charset="0"/>
                <a:sym typeface="Montserrat Light"/>
              </a:defRPr>
            </a:lvl2pPr>
            <a:lvl3pPr marL="1270000" marR="0" indent="0" algn="l" defTabSz="825500" latinLnBrk="0">
              <a:lnSpc>
                <a:spcPct val="120000"/>
              </a:lnSpc>
              <a:spcBef>
                <a:spcPts val="5200"/>
              </a:spcBef>
              <a:spcAft>
                <a:spcPts val="0"/>
              </a:spcAft>
              <a:buClrTx/>
              <a:buSzPct val="75000"/>
              <a:buFontTx/>
              <a:buNone/>
              <a:tabLst/>
              <a:defRPr sz="3200" b="0" i="0" u="none" strike="noStrike" cap="none" spc="0" baseline="0">
                <a:ln>
                  <a:noFill/>
                </a:ln>
                <a:solidFill>
                  <a:srgbClr val="000000"/>
                </a:solidFill>
                <a:uFillTx/>
                <a:latin typeface="Arial" charset="0"/>
                <a:ea typeface="Arial" charset="0"/>
                <a:cs typeface="Arial" charset="0"/>
                <a:sym typeface="Montserrat Light"/>
              </a:defRPr>
            </a:lvl3pPr>
            <a:lvl4pPr marL="2271346" marR="0" indent="-366346" algn="l" defTabSz="825500" latinLnBrk="0">
              <a:lnSpc>
                <a:spcPct val="120000"/>
              </a:lnSpc>
              <a:spcBef>
                <a:spcPts val="5200"/>
              </a:spcBef>
              <a:spcAft>
                <a:spcPts val="0"/>
              </a:spcAft>
              <a:buClr>
                <a:srgbClr val="005A8B"/>
              </a:buClr>
              <a:buSzPct val="120000"/>
              <a:buFont typeface="Wingdings" charset="2"/>
              <a:buChar char="§"/>
              <a:tabLst/>
              <a:defRPr sz="3000" b="0" i="0" u="none" strike="noStrike" cap="none" spc="0" baseline="0">
                <a:ln>
                  <a:noFill/>
                </a:ln>
                <a:solidFill>
                  <a:srgbClr val="000000"/>
                </a:solidFill>
                <a:uFillTx/>
                <a:latin typeface="Museo Sans 300" charset="0"/>
                <a:ea typeface="Museo Sans 300" charset="0"/>
                <a:cs typeface="Museo Sans 300" charset="0"/>
                <a:sym typeface="Montserrat Light"/>
              </a:defRPr>
            </a:lvl4pPr>
            <a:lvl5pPr marL="2906346" marR="0" indent="-366346" algn="l" defTabSz="825500" latinLnBrk="0">
              <a:lnSpc>
                <a:spcPct val="120000"/>
              </a:lnSpc>
              <a:spcBef>
                <a:spcPts val="5200"/>
              </a:spcBef>
              <a:spcAft>
                <a:spcPts val="0"/>
              </a:spcAft>
              <a:buClrTx/>
              <a:buSzPct val="75000"/>
              <a:buFontTx/>
              <a:buChar char="•"/>
              <a:tabLst/>
              <a:defRPr sz="2800" b="0" i="0" u="none" strike="noStrike" cap="none" spc="0" baseline="0">
                <a:ln>
                  <a:noFill/>
                </a:ln>
                <a:solidFill>
                  <a:srgbClr val="000000"/>
                </a:solidFill>
                <a:uFillTx/>
                <a:latin typeface="Museo Sans 300" charset="0"/>
                <a:ea typeface="Museo Sans 300" charset="0"/>
                <a:cs typeface="Museo Sans 300" charset="0"/>
                <a:sym typeface="Montserrat Light"/>
              </a:defRPr>
            </a:lvl5pPr>
            <a:lvl6pPr marL="1416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6pPr>
            <a:lvl7pPr marL="1480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7pPr>
            <a:lvl8pPr marL="1543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8pPr>
            <a:lvl9pPr marL="1607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9pPr>
          </a:lstStyle>
          <a:p>
            <a:pPr hangingPunct="1"/>
            <a:r>
              <a:rPr lang="en-US" sz="3200" b="1">
                <a:solidFill>
                  <a:schemeClr val="bg1">
                    <a:lumMod val="75000"/>
                  </a:schemeClr>
                </a:solidFill>
                <a:latin typeface="Arial Black" panose="020B0A04020102020204" pitchFamily="34" charset="0"/>
              </a:rPr>
              <a:t>GOAL</a:t>
            </a:r>
          </a:p>
        </p:txBody>
      </p:sp>
      <p:sp>
        <p:nvSpPr>
          <p:cNvPr id="14" name="Content Placeholder 2">
            <a:extLst>
              <a:ext uri="{FF2B5EF4-FFF2-40B4-BE49-F238E27FC236}">
                <a16:creationId xmlns:a16="http://schemas.microsoft.com/office/drawing/2014/main" id="{D3B76D99-E002-41AE-9777-A56EB0DBAE22}"/>
              </a:ext>
            </a:extLst>
          </p:cNvPr>
          <p:cNvSpPr txBox="1">
            <a:spLocks/>
          </p:cNvSpPr>
          <p:nvPr/>
        </p:nvSpPr>
        <p:spPr>
          <a:xfrm>
            <a:off x="8925339" y="4661293"/>
            <a:ext cx="6063304" cy="628955"/>
          </a:xfrm>
          <a:prstGeom prst="rect">
            <a:avLst/>
          </a:prstGeom>
        </p:spPr>
        <p:txBody>
          <a:bodyPr vert="horz" lIns="91440" tIns="45720" rIns="91440" bIns="45720" rtlCol="0">
            <a:noAutofit/>
          </a:bodyPr>
          <a:lstStyle>
            <a:lvl1pPr marL="0" marR="0" indent="0" algn="l" defTabSz="825500" latinLnBrk="0">
              <a:lnSpc>
                <a:spcPct val="120000"/>
              </a:lnSpc>
              <a:spcBef>
                <a:spcPts val="5200"/>
              </a:spcBef>
              <a:spcAft>
                <a:spcPts val="0"/>
              </a:spcAft>
              <a:buClrTx/>
              <a:buSzPct val="75000"/>
              <a:buFont typeface="Wingdings" charset="2"/>
              <a:buNone/>
              <a:tabLst/>
              <a:defRPr sz="3800" b="0" i="0" u="none" strike="noStrike" cap="none" spc="0" baseline="0">
                <a:ln>
                  <a:noFill/>
                </a:ln>
                <a:solidFill>
                  <a:srgbClr val="000000"/>
                </a:solidFill>
                <a:uFillTx/>
                <a:latin typeface="Arial" charset="0"/>
                <a:ea typeface="Arial" charset="0"/>
                <a:cs typeface="Arial" charset="0"/>
                <a:sym typeface="Montserrat Light"/>
              </a:defRPr>
            </a:lvl1pPr>
            <a:lvl2pPr marL="457200" marR="0" indent="0" algn="l" defTabSz="825500" latinLnBrk="0">
              <a:lnSpc>
                <a:spcPct val="120000"/>
              </a:lnSpc>
              <a:spcBef>
                <a:spcPts val="5200"/>
              </a:spcBef>
              <a:spcAft>
                <a:spcPts val="0"/>
              </a:spcAft>
              <a:buClrTx/>
              <a:buSzPct val="75000"/>
              <a:buFont typeface=".AppleSystemUIFont" charset="-120"/>
              <a:buNone/>
              <a:tabLst/>
              <a:defRPr sz="3600" b="1" i="0" u="none" strike="noStrike" cap="none" spc="0" baseline="0">
                <a:ln>
                  <a:noFill/>
                </a:ln>
                <a:solidFill>
                  <a:schemeClr val="bg1"/>
                </a:solidFill>
                <a:uFillTx/>
                <a:latin typeface="Arial Black" charset="0"/>
                <a:ea typeface="Arial Black" charset="0"/>
                <a:cs typeface="Arial Black" charset="0"/>
                <a:sym typeface="Montserrat Light"/>
              </a:defRPr>
            </a:lvl2pPr>
            <a:lvl3pPr marL="1270000" marR="0" indent="0" algn="l" defTabSz="825500" latinLnBrk="0">
              <a:lnSpc>
                <a:spcPct val="120000"/>
              </a:lnSpc>
              <a:spcBef>
                <a:spcPts val="5200"/>
              </a:spcBef>
              <a:spcAft>
                <a:spcPts val="0"/>
              </a:spcAft>
              <a:buClrTx/>
              <a:buSzPct val="75000"/>
              <a:buFontTx/>
              <a:buNone/>
              <a:tabLst/>
              <a:defRPr sz="3200" b="0" i="0" u="none" strike="noStrike" cap="none" spc="0" baseline="0">
                <a:ln>
                  <a:noFill/>
                </a:ln>
                <a:solidFill>
                  <a:srgbClr val="000000"/>
                </a:solidFill>
                <a:uFillTx/>
                <a:latin typeface="Arial" charset="0"/>
                <a:ea typeface="Arial" charset="0"/>
                <a:cs typeface="Arial" charset="0"/>
                <a:sym typeface="Montserrat Light"/>
              </a:defRPr>
            </a:lvl3pPr>
            <a:lvl4pPr marL="2271346" marR="0" indent="-366346" algn="l" defTabSz="825500" latinLnBrk="0">
              <a:lnSpc>
                <a:spcPct val="120000"/>
              </a:lnSpc>
              <a:spcBef>
                <a:spcPts val="5200"/>
              </a:spcBef>
              <a:spcAft>
                <a:spcPts val="0"/>
              </a:spcAft>
              <a:buClr>
                <a:srgbClr val="005A8B"/>
              </a:buClr>
              <a:buSzPct val="120000"/>
              <a:buFont typeface="Wingdings" charset="2"/>
              <a:buChar char="§"/>
              <a:tabLst/>
              <a:defRPr sz="3000" b="0" i="0" u="none" strike="noStrike" cap="none" spc="0" baseline="0">
                <a:ln>
                  <a:noFill/>
                </a:ln>
                <a:solidFill>
                  <a:srgbClr val="000000"/>
                </a:solidFill>
                <a:uFillTx/>
                <a:latin typeface="Museo Sans 300" charset="0"/>
                <a:ea typeface="Museo Sans 300" charset="0"/>
                <a:cs typeface="Museo Sans 300" charset="0"/>
                <a:sym typeface="Montserrat Light"/>
              </a:defRPr>
            </a:lvl4pPr>
            <a:lvl5pPr marL="2906346" marR="0" indent="-366346" algn="l" defTabSz="825500" latinLnBrk="0">
              <a:lnSpc>
                <a:spcPct val="120000"/>
              </a:lnSpc>
              <a:spcBef>
                <a:spcPts val="5200"/>
              </a:spcBef>
              <a:spcAft>
                <a:spcPts val="0"/>
              </a:spcAft>
              <a:buClrTx/>
              <a:buSzPct val="75000"/>
              <a:buFontTx/>
              <a:buChar char="•"/>
              <a:tabLst/>
              <a:defRPr sz="2800" b="0" i="0" u="none" strike="noStrike" cap="none" spc="0" baseline="0">
                <a:ln>
                  <a:noFill/>
                </a:ln>
                <a:solidFill>
                  <a:srgbClr val="000000"/>
                </a:solidFill>
                <a:uFillTx/>
                <a:latin typeface="Museo Sans 300" charset="0"/>
                <a:ea typeface="Museo Sans 300" charset="0"/>
                <a:cs typeface="Museo Sans 300" charset="0"/>
                <a:sym typeface="Montserrat Light"/>
              </a:defRPr>
            </a:lvl5pPr>
            <a:lvl6pPr marL="1416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6pPr>
            <a:lvl7pPr marL="1480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7pPr>
            <a:lvl8pPr marL="1543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8pPr>
            <a:lvl9pPr marL="1607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9pPr>
          </a:lstStyle>
          <a:p>
            <a:pPr hangingPunct="1"/>
            <a:r>
              <a:rPr lang="en-US" sz="3200" b="1">
                <a:solidFill>
                  <a:schemeClr val="bg1">
                    <a:lumMod val="75000"/>
                  </a:schemeClr>
                </a:solidFill>
                <a:latin typeface="Arial Black" panose="020B0A04020102020204" pitchFamily="34" charset="0"/>
              </a:rPr>
              <a:t>VARIABLES</a:t>
            </a:r>
          </a:p>
        </p:txBody>
      </p:sp>
      <p:sp>
        <p:nvSpPr>
          <p:cNvPr id="15" name="Rectangle 14">
            <a:extLst>
              <a:ext uri="{FF2B5EF4-FFF2-40B4-BE49-F238E27FC236}">
                <a16:creationId xmlns:a16="http://schemas.microsoft.com/office/drawing/2014/main" id="{098BF9F0-2270-48D1-AFF0-2D352133237F}"/>
              </a:ext>
            </a:extLst>
          </p:cNvPr>
          <p:cNvSpPr/>
          <p:nvPr/>
        </p:nvSpPr>
        <p:spPr>
          <a:xfrm>
            <a:off x="1885554" y="5348973"/>
            <a:ext cx="5644996" cy="3583610"/>
          </a:xfrm>
          <a:prstGeom prst="rect">
            <a:avLst/>
          </a:prstGeom>
        </p:spPr>
        <p:txBody>
          <a:bodyPr wrap="square">
            <a:spAutoFit/>
          </a:bodyPr>
          <a:lstStyle/>
          <a:p>
            <a:r>
              <a:rPr lang="en-US" sz="3200">
                <a:solidFill>
                  <a:schemeClr val="tx2"/>
                </a:solidFill>
                <a:cs typeface="Arial"/>
              </a:rPr>
              <a:t>Create an index that shows where homeowners are most stressed and the housing market needs the most support.</a:t>
            </a:r>
          </a:p>
          <a:p>
            <a:endParaRPr lang="en-US" sz="3200"/>
          </a:p>
        </p:txBody>
      </p:sp>
      <p:sp>
        <p:nvSpPr>
          <p:cNvPr id="16" name="Content Placeholder 2">
            <a:extLst>
              <a:ext uri="{FF2B5EF4-FFF2-40B4-BE49-F238E27FC236}">
                <a16:creationId xmlns:a16="http://schemas.microsoft.com/office/drawing/2014/main" id="{8B678149-95E3-4B21-96AC-9154B54EEB8B}"/>
              </a:ext>
            </a:extLst>
          </p:cNvPr>
          <p:cNvSpPr txBox="1">
            <a:spLocks/>
          </p:cNvSpPr>
          <p:nvPr/>
        </p:nvSpPr>
        <p:spPr>
          <a:xfrm>
            <a:off x="15995374" y="4681171"/>
            <a:ext cx="6063304" cy="628955"/>
          </a:xfrm>
          <a:prstGeom prst="rect">
            <a:avLst/>
          </a:prstGeom>
        </p:spPr>
        <p:txBody>
          <a:bodyPr vert="horz" lIns="91440" tIns="45720" rIns="91440" bIns="45720" rtlCol="0">
            <a:noAutofit/>
          </a:bodyPr>
          <a:lstStyle>
            <a:lvl1pPr marL="0" marR="0" indent="0" algn="l" defTabSz="825500" latinLnBrk="0">
              <a:lnSpc>
                <a:spcPct val="120000"/>
              </a:lnSpc>
              <a:spcBef>
                <a:spcPts val="5200"/>
              </a:spcBef>
              <a:spcAft>
                <a:spcPts val="0"/>
              </a:spcAft>
              <a:buClrTx/>
              <a:buSzPct val="75000"/>
              <a:buFont typeface="Wingdings" charset="2"/>
              <a:buNone/>
              <a:tabLst/>
              <a:defRPr sz="3800" b="0" i="0" u="none" strike="noStrike" cap="none" spc="0" baseline="0">
                <a:ln>
                  <a:noFill/>
                </a:ln>
                <a:solidFill>
                  <a:srgbClr val="000000"/>
                </a:solidFill>
                <a:uFillTx/>
                <a:latin typeface="Arial" charset="0"/>
                <a:ea typeface="Arial" charset="0"/>
                <a:cs typeface="Arial" charset="0"/>
                <a:sym typeface="Montserrat Light"/>
              </a:defRPr>
            </a:lvl1pPr>
            <a:lvl2pPr marL="457200" marR="0" indent="0" algn="l" defTabSz="825500" latinLnBrk="0">
              <a:lnSpc>
                <a:spcPct val="120000"/>
              </a:lnSpc>
              <a:spcBef>
                <a:spcPts val="5200"/>
              </a:spcBef>
              <a:spcAft>
                <a:spcPts val="0"/>
              </a:spcAft>
              <a:buClrTx/>
              <a:buSzPct val="75000"/>
              <a:buFont typeface=".AppleSystemUIFont" charset="-120"/>
              <a:buNone/>
              <a:tabLst/>
              <a:defRPr sz="3600" b="1" i="0" u="none" strike="noStrike" cap="none" spc="0" baseline="0">
                <a:ln>
                  <a:noFill/>
                </a:ln>
                <a:solidFill>
                  <a:schemeClr val="bg1"/>
                </a:solidFill>
                <a:uFillTx/>
                <a:latin typeface="Arial Black" charset="0"/>
                <a:ea typeface="Arial Black" charset="0"/>
                <a:cs typeface="Arial Black" charset="0"/>
                <a:sym typeface="Montserrat Light"/>
              </a:defRPr>
            </a:lvl2pPr>
            <a:lvl3pPr marL="1270000" marR="0" indent="0" algn="l" defTabSz="825500" latinLnBrk="0">
              <a:lnSpc>
                <a:spcPct val="120000"/>
              </a:lnSpc>
              <a:spcBef>
                <a:spcPts val="5200"/>
              </a:spcBef>
              <a:spcAft>
                <a:spcPts val="0"/>
              </a:spcAft>
              <a:buClrTx/>
              <a:buSzPct val="75000"/>
              <a:buFontTx/>
              <a:buNone/>
              <a:tabLst/>
              <a:defRPr sz="3200" b="0" i="0" u="none" strike="noStrike" cap="none" spc="0" baseline="0">
                <a:ln>
                  <a:noFill/>
                </a:ln>
                <a:solidFill>
                  <a:srgbClr val="000000"/>
                </a:solidFill>
                <a:uFillTx/>
                <a:latin typeface="Arial" charset="0"/>
                <a:ea typeface="Arial" charset="0"/>
                <a:cs typeface="Arial" charset="0"/>
                <a:sym typeface="Montserrat Light"/>
              </a:defRPr>
            </a:lvl3pPr>
            <a:lvl4pPr marL="2271346" marR="0" indent="-366346" algn="l" defTabSz="825500" latinLnBrk="0">
              <a:lnSpc>
                <a:spcPct val="120000"/>
              </a:lnSpc>
              <a:spcBef>
                <a:spcPts val="5200"/>
              </a:spcBef>
              <a:spcAft>
                <a:spcPts val="0"/>
              </a:spcAft>
              <a:buClr>
                <a:srgbClr val="005A8B"/>
              </a:buClr>
              <a:buSzPct val="120000"/>
              <a:buFont typeface="Wingdings" charset="2"/>
              <a:buChar char="§"/>
              <a:tabLst/>
              <a:defRPr sz="3000" b="0" i="0" u="none" strike="noStrike" cap="none" spc="0" baseline="0">
                <a:ln>
                  <a:noFill/>
                </a:ln>
                <a:solidFill>
                  <a:srgbClr val="000000"/>
                </a:solidFill>
                <a:uFillTx/>
                <a:latin typeface="Museo Sans 300" charset="0"/>
                <a:ea typeface="Museo Sans 300" charset="0"/>
                <a:cs typeface="Museo Sans 300" charset="0"/>
                <a:sym typeface="Montserrat Light"/>
              </a:defRPr>
            </a:lvl4pPr>
            <a:lvl5pPr marL="2906346" marR="0" indent="-366346" algn="l" defTabSz="825500" latinLnBrk="0">
              <a:lnSpc>
                <a:spcPct val="120000"/>
              </a:lnSpc>
              <a:spcBef>
                <a:spcPts val="5200"/>
              </a:spcBef>
              <a:spcAft>
                <a:spcPts val="0"/>
              </a:spcAft>
              <a:buClrTx/>
              <a:buSzPct val="75000"/>
              <a:buFontTx/>
              <a:buChar char="•"/>
              <a:tabLst/>
              <a:defRPr sz="2800" b="0" i="0" u="none" strike="noStrike" cap="none" spc="0" baseline="0">
                <a:ln>
                  <a:noFill/>
                </a:ln>
                <a:solidFill>
                  <a:srgbClr val="000000"/>
                </a:solidFill>
                <a:uFillTx/>
                <a:latin typeface="Museo Sans 300" charset="0"/>
                <a:ea typeface="Museo Sans 300" charset="0"/>
                <a:cs typeface="Museo Sans 300" charset="0"/>
                <a:sym typeface="Montserrat Light"/>
              </a:defRPr>
            </a:lvl5pPr>
            <a:lvl6pPr marL="1416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6pPr>
            <a:lvl7pPr marL="1480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7pPr>
            <a:lvl8pPr marL="1543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8pPr>
            <a:lvl9pPr marL="1607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9pPr>
          </a:lstStyle>
          <a:p>
            <a:pPr hangingPunct="1"/>
            <a:r>
              <a:rPr lang="en-US" sz="3200" b="1">
                <a:solidFill>
                  <a:schemeClr val="bg1">
                    <a:lumMod val="75000"/>
                  </a:schemeClr>
                </a:solidFill>
                <a:latin typeface="Arial Black" panose="020B0A04020102020204" pitchFamily="34" charset="0"/>
              </a:rPr>
              <a:t>RESULTS</a:t>
            </a:r>
          </a:p>
        </p:txBody>
      </p:sp>
      <p:sp>
        <p:nvSpPr>
          <p:cNvPr id="17" name="Rectangle 16">
            <a:extLst>
              <a:ext uri="{FF2B5EF4-FFF2-40B4-BE49-F238E27FC236}">
                <a16:creationId xmlns:a16="http://schemas.microsoft.com/office/drawing/2014/main" id="{353D800A-487C-4944-91C8-19B7AC58D358}"/>
              </a:ext>
            </a:extLst>
          </p:cNvPr>
          <p:cNvSpPr/>
          <p:nvPr/>
        </p:nvSpPr>
        <p:spPr>
          <a:xfrm>
            <a:off x="16160596" y="5351119"/>
            <a:ext cx="6547004" cy="6397329"/>
          </a:xfrm>
          <a:prstGeom prst="rect">
            <a:avLst/>
          </a:prstGeom>
        </p:spPr>
        <p:txBody>
          <a:bodyPr wrap="square" anchor="t">
            <a:spAutoFit/>
          </a:bodyPr>
          <a:lstStyle/>
          <a:p>
            <a:r>
              <a:rPr lang="en-US" b="1">
                <a:solidFill>
                  <a:schemeClr val="tx2"/>
                </a:solidFill>
                <a:cs typeface="Arial"/>
              </a:rPr>
              <a:t>HIGHEST NEED MEANS…</a:t>
            </a:r>
            <a:endParaRPr lang="en-US">
              <a:solidFill>
                <a:schemeClr val="tx2"/>
              </a:solidFill>
              <a:cs typeface="Arial"/>
            </a:endParaRPr>
          </a:p>
          <a:p>
            <a:r>
              <a:rPr lang="en-US" sz="2800">
                <a:solidFill>
                  <a:schemeClr val="tx2"/>
                </a:solidFill>
                <a:cs typeface="Arial"/>
              </a:rPr>
              <a:t>Tracts with high poverty rates, older housing, high cost burdens, high rates of crowding, </a:t>
            </a:r>
            <a:r>
              <a:rPr lang="en-US" sz="2800">
                <a:solidFill>
                  <a:schemeClr val="tx2"/>
                </a:solidFill>
                <a:ea typeface="+mn-lt"/>
                <a:cs typeface="+mn-lt"/>
              </a:rPr>
              <a:t>low home prices, and high shares of delinquent or foreclosed loans,</a:t>
            </a:r>
            <a:r>
              <a:rPr lang="en-US" sz="2800">
                <a:solidFill>
                  <a:schemeClr val="tx2"/>
                </a:solidFill>
                <a:cs typeface="Arial"/>
              </a:rPr>
              <a:t> </a:t>
            </a:r>
          </a:p>
          <a:p>
            <a:pPr marL="571500" indent="-571500">
              <a:buFont typeface="Arial" charset="2"/>
              <a:buChar char="•"/>
            </a:pPr>
            <a:endParaRPr lang="en-US" sz="3200">
              <a:solidFill>
                <a:schemeClr val="tx2"/>
              </a:solidFill>
              <a:cs typeface="Arial"/>
            </a:endParaRPr>
          </a:p>
          <a:p>
            <a:r>
              <a:rPr lang="en-US" b="1">
                <a:solidFill>
                  <a:schemeClr val="tx2"/>
                </a:solidFill>
                <a:cs typeface="Arial"/>
              </a:rPr>
              <a:t>LEAST IN NEED MEANS…</a:t>
            </a:r>
          </a:p>
          <a:p>
            <a:r>
              <a:rPr lang="en-US" sz="2800">
                <a:solidFill>
                  <a:schemeClr val="tx2"/>
                </a:solidFill>
                <a:cs typeface="Arial"/>
              </a:rPr>
              <a:t>Tracts with high incomes, newer housing, lower cost </a:t>
            </a:r>
            <a:r>
              <a:rPr lang="en-US" sz="2800" err="1">
                <a:solidFill>
                  <a:schemeClr val="tx2"/>
                </a:solidFill>
                <a:cs typeface="Arial"/>
              </a:rPr>
              <a:t>burdens,</a:t>
            </a:r>
            <a:r>
              <a:rPr lang="en-US" sz="2800" err="1">
                <a:solidFill>
                  <a:schemeClr val="tx2"/>
                </a:solidFill>
                <a:ea typeface="+mn-lt"/>
                <a:cs typeface="+mn-lt"/>
              </a:rPr>
              <a:t>high</a:t>
            </a:r>
            <a:r>
              <a:rPr lang="en-US" sz="2800">
                <a:solidFill>
                  <a:schemeClr val="tx2"/>
                </a:solidFill>
                <a:ea typeface="+mn-lt"/>
                <a:cs typeface="+mn-lt"/>
              </a:rPr>
              <a:t> home prices, and few foreclosures or delinquencies.</a:t>
            </a:r>
            <a:r>
              <a:rPr lang="en-US" sz="2800">
                <a:solidFill>
                  <a:schemeClr val="tx2"/>
                </a:solidFill>
                <a:cs typeface="Arial"/>
              </a:rPr>
              <a:t> </a:t>
            </a:r>
          </a:p>
        </p:txBody>
      </p:sp>
      <p:pic>
        <p:nvPicPr>
          <p:cNvPr id="19" name="Picture 18">
            <a:extLst>
              <a:ext uri="{FF2B5EF4-FFF2-40B4-BE49-F238E27FC236}">
                <a16:creationId xmlns:a16="http://schemas.microsoft.com/office/drawing/2014/main" id="{83683065-9E42-4245-9A57-9B9CCA9C1D5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87360" y="12501733"/>
            <a:ext cx="821537" cy="821537"/>
          </a:xfrm>
          <a:prstGeom prst="rect">
            <a:avLst/>
          </a:prstGeom>
          <a:noFill/>
          <a:ln>
            <a:noFill/>
          </a:ln>
        </p:spPr>
      </p:pic>
    </p:spTree>
    <p:extLst>
      <p:ext uri="{BB962C8B-B14F-4D97-AF65-F5344CB8AC3E}">
        <p14:creationId xmlns:p14="http://schemas.microsoft.com/office/powerpoint/2010/main" val="72798699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E9714-DB2A-4676-AE25-A4A9C2D85478}"/>
              </a:ext>
            </a:extLst>
          </p:cNvPr>
          <p:cNvSpPr>
            <a:spLocks noGrp="1"/>
          </p:cNvSpPr>
          <p:nvPr>
            <p:ph type="title"/>
          </p:nvPr>
        </p:nvSpPr>
        <p:spPr/>
        <p:txBody>
          <a:bodyPr/>
          <a:lstStyle/>
          <a:p>
            <a:r>
              <a:rPr lang="en-US" sz="6600" dirty="0"/>
              <a:t>RENTER NEEDS BY GEOGRAPHY</a:t>
            </a:r>
            <a:r>
              <a:rPr lang="en-US" dirty="0"/>
              <a:t/>
            </a:r>
            <a:br>
              <a:rPr lang="en-US" dirty="0"/>
            </a:br>
            <a:r>
              <a:rPr lang="en-US" dirty="0"/>
              <a:t>INDEX METHODS</a:t>
            </a:r>
          </a:p>
        </p:txBody>
      </p:sp>
      <p:sp>
        <p:nvSpPr>
          <p:cNvPr id="4" name="Content Placeholder 3">
            <a:extLst>
              <a:ext uri="{FF2B5EF4-FFF2-40B4-BE49-F238E27FC236}">
                <a16:creationId xmlns:a16="http://schemas.microsoft.com/office/drawing/2014/main" id="{AB42171C-D3C6-495F-BBB3-D95D0C4C8026}"/>
              </a:ext>
            </a:extLst>
          </p:cNvPr>
          <p:cNvSpPr>
            <a:spLocks noGrp="1"/>
          </p:cNvSpPr>
          <p:nvPr>
            <p:ph idx="1"/>
          </p:nvPr>
        </p:nvSpPr>
        <p:spPr>
          <a:xfrm>
            <a:off x="1840179" y="1408843"/>
            <a:ext cx="21031200" cy="753514"/>
          </a:xfrm>
        </p:spPr>
        <p:txBody>
          <a:bodyPr/>
          <a:lstStyle/>
          <a:p>
            <a:r>
              <a:rPr lang="en-US" dirty="0"/>
              <a:t>RENTER STABILITY: A COMMON WAY TO LOOK AT NEED</a:t>
            </a:r>
          </a:p>
        </p:txBody>
      </p:sp>
      <p:sp>
        <p:nvSpPr>
          <p:cNvPr id="13" name="Content Placeholder 2">
            <a:extLst>
              <a:ext uri="{FF2B5EF4-FFF2-40B4-BE49-F238E27FC236}">
                <a16:creationId xmlns:a16="http://schemas.microsoft.com/office/drawing/2014/main" id="{AC1EAD97-A742-46C9-8429-CF2D761D7C54}"/>
              </a:ext>
            </a:extLst>
          </p:cNvPr>
          <p:cNvSpPr txBox="1">
            <a:spLocks/>
          </p:cNvSpPr>
          <p:nvPr/>
        </p:nvSpPr>
        <p:spPr>
          <a:xfrm>
            <a:off x="1676400" y="4661294"/>
            <a:ext cx="6063304" cy="628955"/>
          </a:xfrm>
          <a:prstGeom prst="rect">
            <a:avLst/>
          </a:prstGeom>
        </p:spPr>
        <p:txBody>
          <a:bodyPr vert="horz" lIns="91440" tIns="45720" rIns="91440" bIns="45720" rtlCol="0">
            <a:noAutofit/>
          </a:bodyPr>
          <a:lstStyle>
            <a:lvl1pPr marL="0" marR="0" indent="0" algn="l" defTabSz="825500" latinLnBrk="0">
              <a:lnSpc>
                <a:spcPct val="120000"/>
              </a:lnSpc>
              <a:spcBef>
                <a:spcPts val="5200"/>
              </a:spcBef>
              <a:spcAft>
                <a:spcPts val="0"/>
              </a:spcAft>
              <a:buClrTx/>
              <a:buSzPct val="75000"/>
              <a:buFont typeface="Wingdings" charset="2"/>
              <a:buNone/>
              <a:tabLst/>
              <a:defRPr sz="3800" b="0" i="0" u="none" strike="noStrike" cap="none" spc="0" baseline="0">
                <a:ln>
                  <a:noFill/>
                </a:ln>
                <a:solidFill>
                  <a:srgbClr val="000000"/>
                </a:solidFill>
                <a:uFillTx/>
                <a:latin typeface="Arial" charset="0"/>
                <a:ea typeface="Arial" charset="0"/>
                <a:cs typeface="Arial" charset="0"/>
                <a:sym typeface="Montserrat Light"/>
              </a:defRPr>
            </a:lvl1pPr>
            <a:lvl2pPr marL="457200" marR="0" indent="0" algn="l" defTabSz="825500" latinLnBrk="0">
              <a:lnSpc>
                <a:spcPct val="120000"/>
              </a:lnSpc>
              <a:spcBef>
                <a:spcPts val="5200"/>
              </a:spcBef>
              <a:spcAft>
                <a:spcPts val="0"/>
              </a:spcAft>
              <a:buClrTx/>
              <a:buSzPct val="75000"/>
              <a:buFont typeface=".AppleSystemUIFont" charset="-120"/>
              <a:buNone/>
              <a:tabLst/>
              <a:defRPr sz="3600" b="1" i="0" u="none" strike="noStrike" cap="none" spc="0" baseline="0">
                <a:ln>
                  <a:noFill/>
                </a:ln>
                <a:solidFill>
                  <a:schemeClr val="bg1"/>
                </a:solidFill>
                <a:uFillTx/>
                <a:latin typeface="Arial Black" charset="0"/>
                <a:ea typeface="Arial Black" charset="0"/>
                <a:cs typeface="Arial Black" charset="0"/>
                <a:sym typeface="Montserrat Light"/>
              </a:defRPr>
            </a:lvl2pPr>
            <a:lvl3pPr marL="1270000" marR="0" indent="0" algn="l" defTabSz="825500" latinLnBrk="0">
              <a:lnSpc>
                <a:spcPct val="120000"/>
              </a:lnSpc>
              <a:spcBef>
                <a:spcPts val="5200"/>
              </a:spcBef>
              <a:spcAft>
                <a:spcPts val="0"/>
              </a:spcAft>
              <a:buClrTx/>
              <a:buSzPct val="75000"/>
              <a:buFontTx/>
              <a:buNone/>
              <a:tabLst/>
              <a:defRPr sz="3200" b="0" i="0" u="none" strike="noStrike" cap="none" spc="0" baseline="0">
                <a:ln>
                  <a:noFill/>
                </a:ln>
                <a:solidFill>
                  <a:srgbClr val="000000"/>
                </a:solidFill>
                <a:uFillTx/>
                <a:latin typeface="Arial" charset="0"/>
                <a:ea typeface="Arial" charset="0"/>
                <a:cs typeface="Arial" charset="0"/>
                <a:sym typeface="Montserrat Light"/>
              </a:defRPr>
            </a:lvl3pPr>
            <a:lvl4pPr marL="2271346" marR="0" indent="-366346" algn="l" defTabSz="825500" latinLnBrk="0">
              <a:lnSpc>
                <a:spcPct val="120000"/>
              </a:lnSpc>
              <a:spcBef>
                <a:spcPts val="5200"/>
              </a:spcBef>
              <a:spcAft>
                <a:spcPts val="0"/>
              </a:spcAft>
              <a:buClr>
                <a:srgbClr val="005A8B"/>
              </a:buClr>
              <a:buSzPct val="120000"/>
              <a:buFont typeface="Wingdings" charset="2"/>
              <a:buChar char="§"/>
              <a:tabLst/>
              <a:defRPr sz="3000" b="0" i="0" u="none" strike="noStrike" cap="none" spc="0" baseline="0">
                <a:ln>
                  <a:noFill/>
                </a:ln>
                <a:solidFill>
                  <a:srgbClr val="000000"/>
                </a:solidFill>
                <a:uFillTx/>
                <a:latin typeface="Museo Sans 300" charset="0"/>
                <a:ea typeface="Museo Sans 300" charset="0"/>
                <a:cs typeface="Museo Sans 300" charset="0"/>
                <a:sym typeface="Montserrat Light"/>
              </a:defRPr>
            </a:lvl4pPr>
            <a:lvl5pPr marL="2906346" marR="0" indent="-366346" algn="l" defTabSz="825500" latinLnBrk="0">
              <a:lnSpc>
                <a:spcPct val="120000"/>
              </a:lnSpc>
              <a:spcBef>
                <a:spcPts val="5200"/>
              </a:spcBef>
              <a:spcAft>
                <a:spcPts val="0"/>
              </a:spcAft>
              <a:buClrTx/>
              <a:buSzPct val="75000"/>
              <a:buFontTx/>
              <a:buChar char="•"/>
              <a:tabLst/>
              <a:defRPr sz="2800" b="0" i="0" u="none" strike="noStrike" cap="none" spc="0" baseline="0">
                <a:ln>
                  <a:noFill/>
                </a:ln>
                <a:solidFill>
                  <a:srgbClr val="000000"/>
                </a:solidFill>
                <a:uFillTx/>
                <a:latin typeface="Museo Sans 300" charset="0"/>
                <a:ea typeface="Museo Sans 300" charset="0"/>
                <a:cs typeface="Museo Sans 300" charset="0"/>
                <a:sym typeface="Montserrat Light"/>
              </a:defRPr>
            </a:lvl5pPr>
            <a:lvl6pPr marL="1416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6pPr>
            <a:lvl7pPr marL="1480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7pPr>
            <a:lvl8pPr marL="1543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8pPr>
            <a:lvl9pPr marL="1607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9pPr>
          </a:lstStyle>
          <a:p>
            <a:pPr hangingPunct="1"/>
            <a:r>
              <a:rPr lang="en-US" sz="3200" b="1">
                <a:solidFill>
                  <a:schemeClr val="bg1">
                    <a:lumMod val="75000"/>
                  </a:schemeClr>
                </a:solidFill>
                <a:latin typeface="Arial Black" panose="020B0A04020102020204" pitchFamily="34" charset="0"/>
              </a:rPr>
              <a:t>GOAL</a:t>
            </a:r>
          </a:p>
        </p:txBody>
      </p:sp>
      <p:sp>
        <p:nvSpPr>
          <p:cNvPr id="14" name="Content Placeholder 2">
            <a:extLst>
              <a:ext uri="{FF2B5EF4-FFF2-40B4-BE49-F238E27FC236}">
                <a16:creationId xmlns:a16="http://schemas.microsoft.com/office/drawing/2014/main" id="{D3B76D99-E002-41AE-9777-A56EB0DBAE22}"/>
              </a:ext>
            </a:extLst>
          </p:cNvPr>
          <p:cNvSpPr txBox="1">
            <a:spLocks/>
          </p:cNvSpPr>
          <p:nvPr/>
        </p:nvSpPr>
        <p:spPr>
          <a:xfrm>
            <a:off x="8925339" y="4661293"/>
            <a:ext cx="6063304" cy="628955"/>
          </a:xfrm>
          <a:prstGeom prst="rect">
            <a:avLst/>
          </a:prstGeom>
        </p:spPr>
        <p:txBody>
          <a:bodyPr vert="horz" lIns="91440" tIns="45720" rIns="91440" bIns="45720" rtlCol="0">
            <a:noAutofit/>
          </a:bodyPr>
          <a:lstStyle>
            <a:lvl1pPr marL="0" marR="0" indent="0" algn="l" defTabSz="825500" latinLnBrk="0">
              <a:lnSpc>
                <a:spcPct val="120000"/>
              </a:lnSpc>
              <a:spcBef>
                <a:spcPts val="5200"/>
              </a:spcBef>
              <a:spcAft>
                <a:spcPts val="0"/>
              </a:spcAft>
              <a:buClrTx/>
              <a:buSzPct val="75000"/>
              <a:buFont typeface="Wingdings" charset="2"/>
              <a:buNone/>
              <a:tabLst/>
              <a:defRPr sz="3800" b="0" i="0" u="none" strike="noStrike" cap="none" spc="0" baseline="0">
                <a:ln>
                  <a:noFill/>
                </a:ln>
                <a:solidFill>
                  <a:srgbClr val="000000"/>
                </a:solidFill>
                <a:uFillTx/>
                <a:latin typeface="Arial" charset="0"/>
                <a:ea typeface="Arial" charset="0"/>
                <a:cs typeface="Arial" charset="0"/>
                <a:sym typeface="Montserrat Light"/>
              </a:defRPr>
            </a:lvl1pPr>
            <a:lvl2pPr marL="457200" marR="0" indent="0" algn="l" defTabSz="825500" latinLnBrk="0">
              <a:lnSpc>
                <a:spcPct val="120000"/>
              </a:lnSpc>
              <a:spcBef>
                <a:spcPts val="5200"/>
              </a:spcBef>
              <a:spcAft>
                <a:spcPts val="0"/>
              </a:spcAft>
              <a:buClrTx/>
              <a:buSzPct val="75000"/>
              <a:buFont typeface=".AppleSystemUIFont" charset="-120"/>
              <a:buNone/>
              <a:tabLst/>
              <a:defRPr sz="3600" b="1" i="0" u="none" strike="noStrike" cap="none" spc="0" baseline="0">
                <a:ln>
                  <a:noFill/>
                </a:ln>
                <a:solidFill>
                  <a:schemeClr val="bg1"/>
                </a:solidFill>
                <a:uFillTx/>
                <a:latin typeface="Arial Black" charset="0"/>
                <a:ea typeface="Arial Black" charset="0"/>
                <a:cs typeface="Arial Black" charset="0"/>
                <a:sym typeface="Montserrat Light"/>
              </a:defRPr>
            </a:lvl2pPr>
            <a:lvl3pPr marL="1270000" marR="0" indent="0" algn="l" defTabSz="825500" latinLnBrk="0">
              <a:lnSpc>
                <a:spcPct val="120000"/>
              </a:lnSpc>
              <a:spcBef>
                <a:spcPts val="5200"/>
              </a:spcBef>
              <a:spcAft>
                <a:spcPts val="0"/>
              </a:spcAft>
              <a:buClrTx/>
              <a:buSzPct val="75000"/>
              <a:buFontTx/>
              <a:buNone/>
              <a:tabLst/>
              <a:defRPr sz="3200" b="0" i="0" u="none" strike="noStrike" cap="none" spc="0" baseline="0">
                <a:ln>
                  <a:noFill/>
                </a:ln>
                <a:solidFill>
                  <a:srgbClr val="000000"/>
                </a:solidFill>
                <a:uFillTx/>
                <a:latin typeface="Arial" charset="0"/>
                <a:ea typeface="Arial" charset="0"/>
                <a:cs typeface="Arial" charset="0"/>
                <a:sym typeface="Montserrat Light"/>
              </a:defRPr>
            </a:lvl3pPr>
            <a:lvl4pPr marL="2271346" marR="0" indent="-366346" algn="l" defTabSz="825500" latinLnBrk="0">
              <a:lnSpc>
                <a:spcPct val="120000"/>
              </a:lnSpc>
              <a:spcBef>
                <a:spcPts val="5200"/>
              </a:spcBef>
              <a:spcAft>
                <a:spcPts val="0"/>
              </a:spcAft>
              <a:buClr>
                <a:srgbClr val="005A8B"/>
              </a:buClr>
              <a:buSzPct val="120000"/>
              <a:buFont typeface="Wingdings" charset="2"/>
              <a:buChar char="§"/>
              <a:tabLst/>
              <a:defRPr sz="3000" b="0" i="0" u="none" strike="noStrike" cap="none" spc="0" baseline="0">
                <a:ln>
                  <a:noFill/>
                </a:ln>
                <a:solidFill>
                  <a:srgbClr val="000000"/>
                </a:solidFill>
                <a:uFillTx/>
                <a:latin typeface="Museo Sans 300" charset="0"/>
                <a:ea typeface="Museo Sans 300" charset="0"/>
                <a:cs typeface="Museo Sans 300" charset="0"/>
                <a:sym typeface="Montserrat Light"/>
              </a:defRPr>
            </a:lvl4pPr>
            <a:lvl5pPr marL="2906346" marR="0" indent="-366346" algn="l" defTabSz="825500" latinLnBrk="0">
              <a:lnSpc>
                <a:spcPct val="120000"/>
              </a:lnSpc>
              <a:spcBef>
                <a:spcPts val="5200"/>
              </a:spcBef>
              <a:spcAft>
                <a:spcPts val="0"/>
              </a:spcAft>
              <a:buClrTx/>
              <a:buSzPct val="75000"/>
              <a:buFontTx/>
              <a:buChar char="•"/>
              <a:tabLst/>
              <a:defRPr sz="2800" b="0" i="0" u="none" strike="noStrike" cap="none" spc="0" baseline="0">
                <a:ln>
                  <a:noFill/>
                </a:ln>
                <a:solidFill>
                  <a:srgbClr val="000000"/>
                </a:solidFill>
                <a:uFillTx/>
                <a:latin typeface="Museo Sans 300" charset="0"/>
                <a:ea typeface="Museo Sans 300" charset="0"/>
                <a:cs typeface="Museo Sans 300" charset="0"/>
                <a:sym typeface="Montserrat Light"/>
              </a:defRPr>
            </a:lvl5pPr>
            <a:lvl6pPr marL="1416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6pPr>
            <a:lvl7pPr marL="1480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7pPr>
            <a:lvl8pPr marL="1543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8pPr>
            <a:lvl9pPr marL="1607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9pPr>
          </a:lstStyle>
          <a:p>
            <a:pPr hangingPunct="1"/>
            <a:r>
              <a:rPr lang="en-US" sz="3200" b="1">
                <a:solidFill>
                  <a:schemeClr val="bg1">
                    <a:lumMod val="75000"/>
                  </a:schemeClr>
                </a:solidFill>
                <a:latin typeface="Arial Black" panose="020B0A04020102020204" pitchFamily="34" charset="0"/>
              </a:rPr>
              <a:t>VARIABLES</a:t>
            </a:r>
          </a:p>
        </p:txBody>
      </p:sp>
      <p:sp>
        <p:nvSpPr>
          <p:cNvPr id="16" name="Content Placeholder 2">
            <a:extLst>
              <a:ext uri="{FF2B5EF4-FFF2-40B4-BE49-F238E27FC236}">
                <a16:creationId xmlns:a16="http://schemas.microsoft.com/office/drawing/2014/main" id="{8B678149-95E3-4B21-96AC-9154B54EEB8B}"/>
              </a:ext>
            </a:extLst>
          </p:cNvPr>
          <p:cNvSpPr txBox="1">
            <a:spLocks/>
          </p:cNvSpPr>
          <p:nvPr/>
        </p:nvSpPr>
        <p:spPr>
          <a:xfrm>
            <a:off x="15995373" y="4681171"/>
            <a:ext cx="6217855" cy="671414"/>
          </a:xfrm>
          <a:prstGeom prst="rect">
            <a:avLst/>
          </a:prstGeom>
        </p:spPr>
        <p:txBody>
          <a:bodyPr vert="horz" lIns="91440" tIns="45720" rIns="91440" bIns="45720" rtlCol="0">
            <a:noAutofit/>
          </a:bodyPr>
          <a:lstStyle>
            <a:lvl1pPr marL="0" marR="0" indent="0" algn="l" defTabSz="825500" latinLnBrk="0">
              <a:lnSpc>
                <a:spcPct val="120000"/>
              </a:lnSpc>
              <a:spcBef>
                <a:spcPts val="5200"/>
              </a:spcBef>
              <a:spcAft>
                <a:spcPts val="0"/>
              </a:spcAft>
              <a:buClrTx/>
              <a:buSzPct val="75000"/>
              <a:buFont typeface="Wingdings" charset="2"/>
              <a:buNone/>
              <a:tabLst/>
              <a:defRPr sz="3800" b="0" i="0" u="none" strike="noStrike" cap="none" spc="0" baseline="0">
                <a:ln>
                  <a:noFill/>
                </a:ln>
                <a:solidFill>
                  <a:srgbClr val="000000"/>
                </a:solidFill>
                <a:uFillTx/>
                <a:latin typeface="Arial" charset="0"/>
                <a:ea typeface="Arial" charset="0"/>
                <a:cs typeface="Arial" charset="0"/>
                <a:sym typeface="Montserrat Light"/>
              </a:defRPr>
            </a:lvl1pPr>
            <a:lvl2pPr marL="457200" marR="0" indent="0" algn="l" defTabSz="825500" latinLnBrk="0">
              <a:lnSpc>
                <a:spcPct val="120000"/>
              </a:lnSpc>
              <a:spcBef>
                <a:spcPts val="5200"/>
              </a:spcBef>
              <a:spcAft>
                <a:spcPts val="0"/>
              </a:spcAft>
              <a:buClrTx/>
              <a:buSzPct val="75000"/>
              <a:buFont typeface=".AppleSystemUIFont" charset="-120"/>
              <a:buNone/>
              <a:tabLst/>
              <a:defRPr sz="3600" b="1" i="0" u="none" strike="noStrike" cap="none" spc="0" baseline="0">
                <a:ln>
                  <a:noFill/>
                </a:ln>
                <a:solidFill>
                  <a:schemeClr val="bg1"/>
                </a:solidFill>
                <a:uFillTx/>
                <a:latin typeface="Arial Black" charset="0"/>
                <a:ea typeface="Arial Black" charset="0"/>
                <a:cs typeface="Arial Black" charset="0"/>
                <a:sym typeface="Montserrat Light"/>
              </a:defRPr>
            </a:lvl2pPr>
            <a:lvl3pPr marL="1270000" marR="0" indent="0" algn="l" defTabSz="825500" latinLnBrk="0">
              <a:lnSpc>
                <a:spcPct val="120000"/>
              </a:lnSpc>
              <a:spcBef>
                <a:spcPts val="5200"/>
              </a:spcBef>
              <a:spcAft>
                <a:spcPts val="0"/>
              </a:spcAft>
              <a:buClrTx/>
              <a:buSzPct val="75000"/>
              <a:buFontTx/>
              <a:buNone/>
              <a:tabLst/>
              <a:defRPr sz="3200" b="0" i="0" u="none" strike="noStrike" cap="none" spc="0" baseline="0">
                <a:ln>
                  <a:noFill/>
                </a:ln>
                <a:solidFill>
                  <a:srgbClr val="000000"/>
                </a:solidFill>
                <a:uFillTx/>
                <a:latin typeface="Arial" charset="0"/>
                <a:ea typeface="Arial" charset="0"/>
                <a:cs typeface="Arial" charset="0"/>
                <a:sym typeface="Montserrat Light"/>
              </a:defRPr>
            </a:lvl3pPr>
            <a:lvl4pPr marL="2271346" marR="0" indent="-366346" algn="l" defTabSz="825500" latinLnBrk="0">
              <a:lnSpc>
                <a:spcPct val="120000"/>
              </a:lnSpc>
              <a:spcBef>
                <a:spcPts val="5200"/>
              </a:spcBef>
              <a:spcAft>
                <a:spcPts val="0"/>
              </a:spcAft>
              <a:buClr>
                <a:srgbClr val="005A8B"/>
              </a:buClr>
              <a:buSzPct val="120000"/>
              <a:buFont typeface="Wingdings" charset="2"/>
              <a:buChar char="§"/>
              <a:tabLst/>
              <a:defRPr sz="3000" b="0" i="0" u="none" strike="noStrike" cap="none" spc="0" baseline="0">
                <a:ln>
                  <a:noFill/>
                </a:ln>
                <a:solidFill>
                  <a:srgbClr val="000000"/>
                </a:solidFill>
                <a:uFillTx/>
                <a:latin typeface="Museo Sans 300" charset="0"/>
                <a:ea typeface="Museo Sans 300" charset="0"/>
                <a:cs typeface="Museo Sans 300" charset="0"/>
                <a:sym typeface="Montserrat Light"/>
              </a:defRPr>
            </a:lvl4pPr>
            <a:lvl5pPr marL="2906346" marR="0" indent="-366346" algn="l" defTabSz="825500" latinLnBrk="0">
              <a:lnSpc>
                <a:spcPct val="120000"/>
              </a:lnSpc>
              <a:spcBef>
                <a:spcPts val="5200"/>
              </a:spcBef>
              <a:spcAft>
                <a:spcPts val="0"/>
              </a:spcAft>
              <a:buClrTx/>
              <a:buSzPct val="75000"/>
              <a:buFontTx/>
              <a:buChar char="•"/>
              <a:tabLst/>
              <a:defRPr sz="2800" b="0" i="0" u="none" strike="noStrike" cap="none" spc="0" baseline="0">
                <a:ln>
                  <a:noFill/>
                </a:ln>
                <a:solidFill>
                  <a:srgbClr val="000000"/>
                </a:solidFill>
                <a:uFillTx/>
                <a:latin typeface="Museo Sans 300" charset="0"/>
                <a:ea typeface="Museo Sans 300" charset="0"/>
                <a:cs typeface="Museo Sans 300" charset="0"/>
                <a:sym typeface="Montserrat Light"/>
              </a:defRPr>
            </a:lvl5pPr>
            <a:lvl6pPr marL="1416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6pPr>
            <a:lvl7pPr marL="1480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7pPr>
            <a:lvl8pPr marL="1543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8pPr>
            <a:lvl9pPr marL="1607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9pPr>
          </a:lstStyle>
          <a:p>
            <a:pPr hangingPunct="1"/>
            <a:r>
              <a:rPr lang="en-US" sz="3200" b="1">
                <a:solidFill>
                  <a:schemeClr val="bg1">
                    <a:lumMod val="75000"/>
                  </a:schemeClr>
                </a:solidFill>
                <a:latin typeface="Arial Black" panose="020B0A04020102020204" pitchFamily="34" charset="0"/>
              </a:rPr>
              <a:t>RESULTS</a:t>
            </a:r>
          </a:p>
        </p:txBody>
      </p:sp>
      <p:sp>
        <p:nvSpPr>
          <p:cNvPr id="17" name="Rectangle 16">
            <a:extLst>
              <a:ext uri="{FF2B5EF4-FFF2-40B4-BE49-F238E27FC236}">
                <a16:creationId xmlns:a16="http://schemas.microsoft.com/office/drawing/2014/main" id="{353D800A-487C-4944-91C8-19B7AC58D358}"/>
              </a:ext>
            </a:extLst>
          </p:cNvPr>
          <p:cNvSpPr/>
          <p:nvPr/>
        </p:nvSpPr>
        <p:spPr>
          <a:xfrm>
            <a:off x="16160596" y="5290248"/>
            <a:ext cx="6547004" cy="6360396"/>
          </a:xfrm>
          <a:prstGeom prst="rect">
            <a:avLst/>
          </a:prstGeom>
        </p:spPr>
        <p:txBody>
          <a:bodyPr wrap="square" anchor="t">
            <a:spAutoFit/>
          </a:bodyPr>
          <a:lstStyle/>
          <a:p>
            <a:pPr hangingPunct="1"/>
            <a:r>
              <a:rPr lang="en-US" b="1" dirty="0">
                <a:solidFill>
                  <a:schemeClr val="tx2"/>
                </a:solidFill>
                <a:cs typeface="Arial"/>
              </a:rPr>
              <a:t>HIGHEST NEED MEANS…</a:t>
            </a:r>
            <a:r>
              <a:rPr lang="en-US" dirty="0">
                <a:cs typeface="Arial"/>
              </a:rPr>
              <a:t/>
            </a:r>
            <a:br>
              <a:rPr lang="en-US" dirty="0">
                <a:cs typeface="Arial"/>
              </a:rPr>
            </a:br>
            <a:r>
              <a:rPr lang="en-US" sz="2800" dirty="0">
                <a:solidFill>
                  <a:schemeClr val="tx2"/>
                </a:solidFill>
                <a:cs typeface="Arial"/>
              </a:rPr>
              <a:t>Tracts with high poverty rates, older housing, high rents, high cost burdens, high rates of crowding, and </a:t>
            </a:r>
            <a:r>
              <a:rPr lang="en-US" sz="2800" dirty="0">
                <a:solidFill>
                  <a:schemeClr val="tx2"/>
                </a:solidFill>
                <a:ea typeface="+mn-lt"/>
                <a:cs typeface="+mn-lt"/>
              </a:rPr>
              <a:t>large shares of residents receiving assistance.</a:t>
            </a:r>
            <a:r>
              <a:rPr lang="en-US" dirty="0">
                <a:cs typeface="Arial"/>
              </a:rPr>
              <a:t/>
            </a:r>
            <a:br>
              <a:rPr lang="en-US" dirty="0">
                <a:cs typeface="Arial"/>
              </a:rPr>
            </a:br>
            <a:r>
              <a:rPr lang="en-US" b="1" dirty="0">
                <a:cs typeface="Arial"/>
              </a:rPr>
              <a:t/>
            </a:r>
            <a:br>
              <a:rPr lang="en-US" b="1" dirty="0">
                <a:cs typeface="Arial"/>
              </a:rPr>
            </a:br>
            <a:r>
              <a:rPr lang="en-US" b="1" dirty="0">
                <a:solidFill>
                  <a:schemeClr val="tx2"/>
                </a:solidFill>
                <a:cs typeface="Arial"/>
              </a:rPr>
              <a:t>LEAST IN NEED MEANS…</a:t>
            </a:r>
          </a:p>
          <a:p>
            <a:pPr hangingPunct="1"/>
            <a:r>
              <a:rPr lang="en-US" sz="2800" dirty="0">
                <a:solidFill>
                  <a:schemeClr val="tx2"/>
                </a:solidFill>
                <a:cs typeface="Arial"/>
              </a:rPr>
              <a:t>Tracts with high incomes, newer housing, lower cost burdens, </a:t>
            </a:r>
            <a:r>
              <a:rPr lang="en-US" sz="2800" dirty="0">
                <a:solidFill>
                  <a:schemeClr val="tx2"/>
                </a:solidFill>
                <a:ea typeface="+mn-lt"/>
                <a:cs typeface="+mn-lt"/>
              </a:rPr>
              <a:t>and lower shares of renters receiving assistance.</a:t>
            </a:r>
          </a:p>
          <a:p>
            <a:endParaRPr lang="en-US" sz="2800" dirty="0">
              <a:solidFill>
                <a:schemeClr val="tx2"/>
              </a:solidFill>
              <a:cs typeface="Arial"/>
            </a:endParaRPr>
          </a:p>
        </p:txBody>
      </p:sp>
      <p:sp>
        <p:nvSpPr>
          <p:cNvPr id="6" name="Rectangle 5">
            <a:extLst>
              <a:ext uri="{FF2B5EF4-FFF2-40B4-BE49-F238E27FC236}">
                <a16:creationId xmlns:a16="http://schemas.microsoft.com/office/drawing/2014/main" id="{D6AEF5B9-B293-47BB-9638-46A22B0B931C}"/>
              </a:ext>
            </a:extLst>
          </p:cNvPr>
          <p:cNvSpPr/>
          <p:nvPr/>
        </p:nvSpPr>
        <p:spPr>
          <a:xfrm>
            <a:off x="8925339" y="5290248"/>
            <a:ext cx="6860880" cy="6538265"/>
          </a:xfrm>
          <a:prstGeom prst="rect">
            <a:avLst/>
          </a:prstGeom>
        </p:spPr>
        <p:txBody>
          <a:bodyPr wrap="square" anchor="t">
            <a:spAutoFit/>
          </a:bodyPr>
          <a:lstStyle/>
          <a:p>
            <a:pPr marL="457200" indent="-457200" hangingPunct="1">
              <a:buFont typeface="Arial" panose="020B0604020202020204" pitchFamily="34" charset="0"/>
              <a:buChar char="•"/>
            </a:pPr>
            <a:r>
              <a:rPr lang="en-US" sz="3200" dirty="0">
                <a:solidFill>
                  <a:schemeClr val="tx2"/>
                </a:solidFill>
                <a:cs typeface="Arial"/>
              </a:rPr>
              <a:t>Age of housing </a:t>
            </a:r>
          </a:p>
          <a:p>
            <a:pPr marL="457200" indent="-457200" hangingPunct="1">
              <a:buFont typeface="Arial" panose="020B0604020202020204" pitchFamily="34" charset="0"/>
              <a:buChar char="•"/>
            </a:pPr>
            <a:r>
              <a:rPr lang="en-US" sz="3200" dirty="0">
                <a:solidFill>
                  <a:schemeClr val="tx2"/>
                </a:solidFill>
                <a:cs typeface="Arial"/>
              </a:rPr>
              <a:t>Turnover/mobility</a:t>
            </a:r>
          </a:p>
          <a:p>
            <a:pPr marL="457200" indent="-457200" hangingPunct="1">
              <a:buFont typeface="Arial" panose="020B0604020202020204" pitchFamily="34" charset="0"/>
              <a:buChar char="•"/>
            </a:pPr>
            <a:r>
              <a:rPr lang="en-US" sz="3200" dirty="0">
                <a:solidFill>
                  <a:schemeClr val="tx2"/>
                </a:solidFill>
                <a:cs typeface="Arial"/>
              </a:rPr>
              <a:t>Rents</a:t>
            </a:r>
          </a:p>
          <a:p>
            <a:pPr marL="457200" indent="-457200" hangingPunct="1">
              <a:buFont typeface="Arial" panose="020B0604020202020204" pitchFamily="34" charset="0"/>
              <a:buChar char="•"/>
            </a:pPr>
            <a:r>
              <a:rPr lang="en-US" sz="3200" dirty="0">
                <a:solidFill>
                  <a:schemeClr val="tx2"/>
                </a:solidFill>
                <a:cs typeface="Arial"/>
              </a:rPr>
              <a:t>Poverty rate</a:t>
            </a:r>
          </a:p>
          <a:p>
            <a:pPr marL="457200" indent="-457200" hangingPunct="1">
              <a:buFont typeface="Arial" panose="020B0604020202020204" pitchFamily="34" charset="0"/>
              <a:buChar char="•"/>
            </a:pPr>
            <a:r>
              <a:rPr lang="en-US" sz="3200" dirty="0">
                <a:solidFill>
                  <a:schemeClr val="tx2"/>
                </a:solidFill>
                <a:cs typeface="Arial"/>
              </a:rPr>
              <a:t>Concentrated poverty by race</a:t>
            </a:r>
          </a:p>
          <a:p>
            <a:pPr marL="457200" indent="-457200" hangingPunct="1">
              <a:buFont typeface="Arial" panose="020B0604020202020204" pitchFamily="34" charset="0"/>
              <a:buChar char="•"/>
            </a:pPr>
            <a:r>
              <a:rPr lang="en-US" sz="3200" dirty="0">
                <a:solidFill>
                  <a:schemeClr val="tx2"/>
                </a:solidFill>
                <a:cs typeface="Arial"/>
              </a:rPr>
              <a:t>Share of population 65+</a:t>
            </a:r>
          </a:p>
          <a:p>
            <a:pPr marL="457200" indent="-457200" hangingPunct="1">
              <a:buFont typeface="Arial" panose="020B0604020202020204" pitchFamily="34" charset="0"/>
              <a:buChar char="•"/>
            </a:pPr>
            <a:r>
              <a:rPr lang="en-US" sz="3200" dirty="0">
                <a:solidFill>
                  <a:schemeClr val="tx2"/>
                </a:solidFill>
                <a:cs typeface="Arial"/>
              </a:rPr>
              <a:t>Share of population w. a disability</a:t>
            </a:r>
          </a:p>
          <a:p>
            <a:pPr marL="457200" indent="-457200" hangingPunct="1">
              <a:buFont typeface="Arial" panose="020B0604020202020204" pitchFamily="34" charset="0"/>
              <a:buChar char="•"/>
            </a:pPr>
            <a:r>
              <a:rPr lang="en-US" sz="3200" dirty="0">
                <a:solidFill>
                  <a:schemeClr val="tx2"/>
                </a:solidFill>
                <a:cs typeface="Arial"/>
              </a:rPr>
              <a:t>Housing construction trends</a:t>
            </a:r>
          </a:p>
          <a:p>
            <a:pPr marL="457200" indent="-457200" hangingPunct="1">
              <a:buFont typeface="Arial" panose="020B0604020202020204" pitchFamily="34" charset="0"/>
              <a:buChar char="•"/>
            </a:pPr>
            <a:r>
              <a:rPr lang="en-US" sz="3200" dirty="0">
                <a:solidFill>
                  <a:schemeClr val="tx2"/>
                </a:solidFill>
                <a:cs typeface="Arial"/>
              </a:rPr>
              <a:t>Cost burdens among renters</a:t>
            </a:r>
          </a:p>
          <a:p>
            <a:pPr marL="457200" indent="-457200" hangingPunct="1">
              <a:buFont typeface="Arial" panose="020B0604020202020204" pitchFamily="34" charset="0"/>
              <a:buChar char="•"/>
            </a:pPr>
            <a:r>
              <a:rPr lang="en-US" sz="3200" dirty="0">
                <a:solidFill>
                  <a:schemeClr val="tx2"/>
                </a:solidFill>
                <a:cs typeface="Arial"/>
              </a:rPr>
              <a:t>Existing subsidized housing</a:t>
            </a:r>
          </a:p>
          <a:p>
            <a:pPr hangingPunct="1"/>
            <a:endParaRPr lang="en-US" sz="3200" dirty="0">
              <a:solidFill>
                <a:schemeClr val="tx2"/>
              </a:solidFill>
              <a:cs typeface="Arial"/>
            </a:endParaRPr>
          </a:p>
        </p:txBody>
      </p:sp>
      <p:sp>
        <p:nvSpPr>
          <p:cNvPr id="7" name="TextBox 6">
            <a:extLst>
              <a:ext uri="{FF2B5EF4-FFF2-40B4-BE49-F238E27FC236}">
                <a16:creationId xmlns:a16="http://schemas.microsoft.com/office/drawing/2014/main" id="{C3EC1381-3923-495B-B4C6-810488497F84}"/>
              </a:ext>
            </a:extLst>
          </p:cNvPr>
          <p:cNvSpPr txBox="1"/>
          <p:nvPr/>
        </p:nvSpPr>
        <p:spPr>
          <a:xfrm>
            <a:off x="1840179" y="5352585"/>
            <a:ext cx="6307437"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200" dirty="0">
                <a:solidFill>
                  <a:srgbClr val="02000B"/>
                </a:solidFill>
              </a:rPr>
              <a:t>Identifies areas where</a:t>
            </a:r>
          </a:p>
          <a:p>
            <a:r>
              <a:rPr lang="en-US" sz="3200" dirty="0">
                <a:solidFill>
                  <a:srgbClr val="02000B"/>
                </a:solidFill>
              </a:rPr>
              <a:t>renters are stressed by cost and the rental market needs to serve vulnerable residents across Maryland.</a:t>
            </a:r>
            <a:endParaRPr lang="en-US" sz="3200" dirty="0">
              <a:solidFill>
                <a:srgbClr val="02000B"/>
              </a:solidFill>
              <a:cs typeface="Arial"/>
            </a:endParaRPr>
          </a:p>
        </p:txBody>
      </p:sp>
      <p:pic>
        <p:nvPicPr>
          <p:cNvPr id="18" name="Picture 17">
            <a:extLst>
              <a:ext uri="{FF2B5EF4-FFF2-40B4-BE49-F238E27FC236}">
                <a16:creationId xmlns:a16="http://schemas.microsoft.com/office/drawing/2014/main" id="{184D327A-1F4B-4961-9FFD-B6004559B50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87360" y="12501733"/>
            <a:ext cx="821537" cy="821537"/>
          </a:xfrm>
          <a:prstGeom prst="rect">
            <a:avLst/>
          </a:prstGeom>
          <a:noFill/>
          <a:ln>
            <a:noFill/>
          </a:ln>
        </p:spPr>
      </p:pic>
    </p:spTree>
    <p:extLst>
      <p:ext uri="{BB962C8B-B14F-4D97-AF65-F5344CB8AC3E}">
        <p14:creationId xmlns:p14="http://schemas.microsoft.com/office/powerpoint/2010/main" val="267209622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Needs by geography web links</a:t>
            </a:r>
          </a:p>
        </p:txBody>
      </p:sp>
      <p:sp>
        <p:nvSpPr>
          <p:cNvPr id="3" name="Content Placeholder 2"/>
          <p:cNvSpPr>
            <a:spLocks noGrp="1"/>
          </p:cNvSpPr>
          <p:nvPr>
            <p:ph idx="1"/>
          </p:nvPr>
        </p:nvSpPr>
        <p:spPr>
          <a:xfrm>
            <a:off x="3161727" y="4608761"/>
            <a:ext cx="18060537" cy="8163336"/>
          </a:xfrm>
        </p:spPr>
        <p:txBody>
          <a:bodyPr>
            <a:normAutofit lnSpcReduction="10000"/>
          </a:bodyPr>
          <a:lstStyle/>
          <a:p>
            <a:r>
              <a:rPr lang="en-US" dirty="0"/>
              <a:t>Links to the renter and homeowner stability index maps are here</a:t>
            </a:r>
          </a:p>
          <a:p>
            <a:pPr lvl="1"/>
            <a:r>
              <a:rPr lang="en-US" dirty="0"/>
              <a:t>available on page 32 of report, please see Appendix F of the report for technical documentation and a brief user's guide</a:t>
            </a:r>
          </a:p>
          <a:p>
            <a:r>
              <a:rPr lang="en-US" dirty="0">
                <a:hlinkClick r:id="rId2"/>
              </a:rPr>
              <a:t>Statewide</a:t>
            </a:r>
            <a:endParaRPr lang="en-US" dirty="0"/>
          </a:p>
          <a:p>
            <a:r>
              <a:rPr lang="en-US" dirty="0">
                <a:hlinkClick r:id="rId3"/>
              </a:rPr>
              <a:t>Western MD</a:t>
            </a:r>
            <a:endParaRPr lang="en-US" dirty="0"/>
          </a:p>
          <a:p>
            <a:r>
              <a:rPr lang="en-US" dirty="0">
                <a:hlinkClick r:id="rId4"/>
              </a:rPr>
              <a:t>Washington DC Suburbs</a:t>
            </a:r>
            <a:endParaRPr lang="en-US" dirty="0"/>
          </a:p>
          <a:p>
            <a:r>
              <a:rPr lang="en-US" dirty="0">
                <a:hlinkClick r:id="rId5"/>
              </a:rPr>
              <a:t>Greater Baltimore</a:t>
            </a:r>
            <a:endParaRPr lang="en-US" dirty="0"/>
          </a:p>
          <a:p>
            <a:r>
              <a:rPr lang="en-US" dirty="0">
                <a:hlinkClick r:id="rId6"/>
              </a:rPr>
              <a:t>Eastern MD</a:t>
            </a:r>
            <a:endParaRPr lang="en-US" dirty="0"/>
          </a:p>
          <a:p>
            <a:r>
              <a:rPr lang="en-US" dirty="0">
                <a:hlinkClick r:id="rId7"/>
              </a:rPr>
              <a:t>Southern MD</a:t>
            </a:r>
            <a:endParaRPr lang="en-US" dirty="0"/>
          </a:p>
          <a:p>
            <a:endParaRPr lang="en-US" dirty="0"/>
          </a:p>
        </p:txBody>
      </p:sp>
      <p:sp>
        <p:nvSpPr>
          <p:cNvPr id="4" name="Slide Number Placeholder 3"/>
          <p:cNvSpPr>
            <a:spLocks noGrp="1"/>
          </p:cNvSpPr>
          <p:nvPr>
            <p:ph type="sldNum" sz="quarter" idx="12"/>
          </p:nvPr>
        </p:nvSpPr>
        <p:spPr/>
        <p:txBody>
          <a:bodyPr/>
          <a:lstStyle/>
          <a:p>
            <a:pPr defTabSz="2438430" eaLnBrk="0" fontAlgn="base">
              <a:lnSpc>
                <a:spcPct val="100000"/>
              </a:lnSpc>
              <a:spcBef>
                <a:spcPct val="0"/>
              </a:spcBef>
              <a:spcAft>
                <a:spcPct val="0"/>
              </a:spcAft>
            </a:pPr>
            <a:fld id="{9DB9C31B-1F91-452B-81D8-DDD137358BBE}" type="slidenum">
              <a:rPr kumimoji="1" lang="zh-CN" altLang="en-US" kern="1200">
                <a:solidFill>
                  <a:prstClr val="white">
                    <a:lumMod val="50000"/>
                  </a:prstClr>
                </a:solidFill>
              </a:rPr>
              <a:pPr defTabSz="2438430" eaLnBrk="0" fontAlgn="base">
                <a:lnSpc>
                  <a:spcPct val="100000"/>
                </a:lnSpc>
                <a:spcBef>
                  <a:spcPct val="0"/>
                </a:spcBef>
                <a:spcAft>
                  <a:spcPct val="0"/>
                </a:spcAft>
              </a:pPr>
              <a:t>15</a:t>
            </a:fld>
            <a:endParaRPr kumimoji="1" lang="en-US" altLang="zh-CN" kern="1200" dirty="0">
              <a:solidFill>
                <a:prstClr val="white">
                  <a:lumMod val="50000"/>
                </a:prstClr>
              </a:solidFill>
            </a:endParaRPr>
          </a:p>
        </p:txBody>
      </p:sp>
    </p:spTree>
    <p:extLst>
      <p:ext uri="{BB962C8B-B14F-4D97-AF65-F5344CB8AC3E}">
        <p14:creationId xmlns:p14="http://schemas.microsoft.com/office/powerpoint/2010/main" val="1054651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676A32-38FE-4EC0-ABF6-AD180BA1C650}"/>
              </a:ext>
            </a:extLst>
          </p:cNvPr>
          <p:cNvSpPr>
            <a:spLocks noGrp="1"/>
          </p:cNvSpPr>
          <p:nvPr>
            <p:ph type="title"/>
          </p:nvPr>
        </p:nvSpPr>
        <p:spPr>
          <a:xfrm>
            <a:off x="1409354" y="10234007"/>
            <a:ext cx="21878663" cy="3089263"/>
          </a:xfrm>
        </p:spPr>
        <p:txBody>
          <a:bodyPr/>
          <a:lstStyle/>
          <a:p>
            <a:pPr marL="13970"/>
            <a:r>
              <a:rPr lang="en-US" sz="8800" dirty="0">
                <a:latin typeface="Arial Black"/>
              </a:rPr>
              <a:t>THE BALTIMORE REGION</a:t>
            </a:r>
            <a:br>
              <a:rPr lang="en-US" sz="8800" dirty="0">
                <a:latin typeface="Arial Black"/>
              </a:rPr>
            </a:br>
            <a:r>
              <a:rPr lang="en-US" sz="8800" dirty="0">
                <a:latin typeface="Arial Black"/>
              </a:rPr>
              <a:t>A closer look</a:t>
            </a:r>
            <a:endParaRPr lang="en-US" sz="6000" i="1" dirty="0"/>
          </a:p>
        </p:txBody>
      </p:sp>
      <p:pic>
        <p:nvPicPr>
          <p:cNvPr id="3" name="Picture 2">
            <a:extLst>
              <a:ext uri="{FF2B5EF4-FFF2-40B4-BE49-F238E27FC236}">
                <a16:creationId xmlns:a16="http://schemas.microsoft.com/office/drawing/2014/main" id="{39ACB84E-C329-4DA2-93A1-63D3BECA36F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87360" y="12501733"/>
            <a:ext cx="821537" cy="821537"/>
          </a:xfrm>
          <a:prstGeom prst="rect">
            <a:avLst/>
          </a:prstGeom>
          <a:noFill/>
          <a:ln>
            <a:noFill/>
          </a:ln>
        </p:spPr>
      </p:pic>
      <p:sp>
        <p:nvSpPr>
          <p:cNvPr id="2" name="AutoShape 2"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366953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0" y="917672"/>
            <a:ext cx="17465040" cy="2772641"/>
          </a:xfrm>
        </p:spPr>
        <p:txBody>
          <a:bodyPr/>
          <a:lstStyle/>
          <a:p>
            <a:r>
              <a:rPr lang="en-US" dirty="0"/>
              <a:t>Summary findings</a:t>
            </a:r>
          </a:p>
        </p:txBody>
      </p:sp>
      <p:sp>
        <p:nvSpPr>
          <p:cNvPr id="3" name="Content Placeholder 2"/>
          <p:cNvSpPr>
            <a:spLocks noGrp="1"/>
          </p:cNvSpPr>
          <p:nvPr>
            <p:ph sz="quarter" idx="17"/>
          </p:nvPr>
        </p:nvSpPr>
        <p:spPr>
          <a:xfrm>
            <a:off x="5303520" y="5096248"/>
            <a:ext cx="9190402" cy="6577592"/>
          </a:xfrm>
        </p:spPr>
        <p:txBody>
          <a:bodyPr>
            <a:normAutofit fontScale="85000" lnSpcReduction="10000"/>
          </a:bodyPr>
          <a:lstStyle/>
          <a:p>
            <a:pPr marL="571500" indent="-571500">
              <a:buFont typeface="Arial" panose="020B0604020202020204" pitchFamily="34" charset="0"/>
              <a:buChar char="•"/>
            </a:pPr>
            <a:r>
              <a:rPr lang="en-US" dirty="0"/>
              <a:t>Largest region – nearly half the state – lots of differences within and between counties and the </a:t>
            </a:r>
            <a:r>
              <a:rPr lang="en-US" dirty="0" err="1"/>
              <a:t>CIty</a:t>
            </a:r>
            <a:endParaRPr lang="en-US" dirty="0"/>
          </a:p>
          <a:p>
            <a:pPr marL="571500" indent="-571500">
              <a:buFont typeface="Arial" panose="020B0604020202020204" pitchFamily="34" charset="0"/>
              <a:buChar char="•"/>
            </a:pPr>
            <a:r>
              <a:rPr lang="en-US" dirty="0"/>
              <a:t>In most ways, the area is “average” because it has so much of the housing stock, but rents and home prices are a bit lower than the state average overall</a:t>
            </a:r>
          </a:p>
          <a:p>
            <a:pPr marL="571500" indent="-571500">
              <a:buFont typeface="Arial" panose="020B0604020202020204" pitchFamily="34" charset="0"/>
              <a:buChar char="•"/>
            </a:pPr>
            <a:r>
              <a:rPr lang="en-US" dirty="0"/>
              <a:t>Biggest concerns: older housing stock, high cost burdens, high poverty and low incomes, </a:t>
            </a:r>
          </a:p>
        </p:txBody>
      </p:sp>
      <p:sp>
        <p:nvSpPr>
          <p:cNvPr id="4" name="Content Placeholder 3"/>
          <p:cNvSpPr>
            <a:spLocks noGrp="1"/>
          </p:cNvSpPr>
          <p:nvPr>
            <p:ph idx="1"/>
          </p:nvPr>
        </p:nvSpPr>
        <p:spPr/>
        <p:txBody>
          <a:bodyPr/>
          <a:lstStyle/>
          <a:p>
            <a:r>
              <a:rPr lang="en-US" dirty="0"/>
              <a:t>Baltimore Region</a:t>
            </a:r>
          </a:p>
        </p:txBody>
      </p:sp>
      <p:pic>
        <p:nvPicPr>
          <p:cNvPr id="5" name="Picture 4"/>
          <p:cNvPicPr>
            <a:picLocks noChangeAspect="1"/>
          </p:cNvPicPr>
          <p:nvPr/>
        </p:nvPicPr>
        <p:blipFill>
          <a:blip r:embed="rId2"/>
          <a:stretch>
            <a:fillRect/>
          </a:stretch>
        </p:blipFill>
        <p:spPr>
          <a:xfrm>
            <a:off x="14874709" y="3690313"/>
            <a:ext cx="7893851" cy="9177031"/>
          </a:xfrm>
          <a:prstGeom prst="rect">
            <a:avLst/>
          </a:prstGeom>
        </p:spPr>
      </p:pic>
    </p:spTree>
    <p:extLst>
      <p:ext uri="{BB962C8B-B14F-4D97-AF65-F5344CB8AC3E}">
        <p14:creationId xmlns:p14="http://schemas.microsoft.com/office/powerpoint/2010/main" val="405589271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148867" y="194010"/>
            <a:ext cx="12235133" cy="13327979"/>
          </a:xfrm>
          <a:prstGeom prst="rect">
            <a:avLst/>
          </a:prstGeom>
        </p:spPr>
      </p:pic>
      <p:sp>
        <p:nvSpPr>
          <p:cNvPr id="8" name="Rectangle 7">
            <a:extLst>
              <a:ext uri="{FF2B5EF4-FFF2-40B4-BE49-F238E27FC236}">
                <a16:creationId xmlns:a16="http://schemas.microsoft.com/office/drawing/2014/main" id="{4C5CA912-C632-445A-919C-95822D02B929}"/>
              </a:ext>
            </a:extLst>
          </p:cNvPr>
          <p:cNvSpPr/>
          <p:nvPr/>
        </p:nvSpPr>
        <p:spPr>
          <a:xfrm>
            <a:off x="1219200" y="5943600"/>
            <a:ext cx="2438400" cy="6508376"/>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9" name="TextBox 8">
            <a:extLst>
              <a:ext uri="{FF2B5EF4-FFF2-40B4-BE49-F238E27FC236}">
                <a16:creationId xmlns:a16="http://schemas.microsoft.com/office/drawing/2014/main" id="{5887E5DE-713C-4A23-A918-78FB01C8B38F}"/>
              </a:ext>
            </a:extLst>
          </p:cNvPr>
          <p:cNvSpPr txBox="1"/>
          <p:nvPr/>
        </p:nvSpPr>
        <p:spPr>
          <a:xfrm>
            <a:off x="1676399" y="5356906"/>
            <a:ext cx="9519836" cy="66520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indent="-571500">
              <a:spcAft>
                <a:spcPts val="2400"/>
              </a:spcAft>
              <a:buFont typeface="Arial" panose="020B0604020202020204" pitchFamily="34" charset="0"/>
              <a:buChar char="•"/>
            </a:pPr>
            <a:r>
              <a:rPr kumimoji="0" lang="en-US" sz="3600" b="1" i="0" u="none" strike="noStrike" cap="none" spc="0" normalizeH="0" baseline="0">
                <a:ln>
                  <a:noFill/>
                </a:ln>
                <a:solidFill>
                  <a:schemeClr val="tx2"/>
                </a:solidFill>
                <a:effectLst/>
                <a:uFillTx/>
                <a:latin typeface="+mn-lt"/>
                <a:ea typeface="+mn-ea"/>
                <a:cs typeface="+mn-cs"/>
                <a:sym typeface="Helvetica Light"/>
              </a:rPr>
              <a:t>Largest increase in home prices since 2000 (+51%)</a:t>
            </a:r>
          </a:p>
          <a:p>
            <a:pPr marL="571500" indent="-571500">
              <a:spcAft>
                <a:spcPts val="2400"/>
              </a:spcAft>
              <a:buFont typeface="Arial" panose="020B0604020202020204" pitchFamily="34" charset="0"/>
              <a:buChar char="•"/>
            </a:pPr>
            <a:r>
              <a:rPr lang="en-US" sz="3600" b="1">
                <a:solidFill>
                  <a:schemeClr val="tx2"/>
                </a:solidFill>
              </a:rPr>
              <a:t>Lower-than-average home prices in 2017 ($271,858)</a:t>
            </a:r>
          </a:p>
          <a:p>
            <a:pPr marL="571500" indent="-571500">
              <a:spcAft>
                <a:spcPts val="2400"/>
              </a:spcAft>
              <a:buFont typeface="Arial" panose="020B0604020202020204" pitchFamily="34" charset="0"/>
              <a:buChar char="•"/>
            </a:pPr>
            <a:r>
              <a:rPr lang="en-US" sz="3600" b="1">
                <a:solidFill>
                  <a:schemeClr val="tx2"/>
                </a:solidFill>
              </a:rPr>
              <a:t>Low delinquency rate (0.4%) &amp; foreclosure rate (0.1%)</a:t>
            </a:r>
            <a:endParaRPr kumimoji="0" lang="en-US" sz="3600" b="1" i="0" u="none" strike="noStrike" cap="none" spc="0" normalizeH="0" baseline="0">
              <a:ln>
                <a:noFill/>
              </a:ln>
              <a:solidFill>
                <a:schemeClr val="tx2"/>
              </a:solidFill>
              <a:effectLst/>
              <a:uFillTx/>
              <a:latin typeface="+mn-lt"/>
              <a:ea typeface="+mn-ea"/>
              <a:cs typeface="+mn-cs"/>
              <a:sym typeface="Helvetica Light"/>
            </a:endParaRPr>
          </a:p>
          <a:p>
            <a:pPr marL="571500" marR="0" indent="-571500" algn="l" defTabSz="825500" rtl="0" fontAlgn="auto" latinLnBrk="0" hangingPunct="0">
              <a:lnSpc>
                <a:spcPct val="120000"/>
              </a:lnSpc>
              <a:spcBef>
                <a:spcPts val="0"/>
              </a:spcBef>
              <a:spcAft>
                <a:spcPts val="2400"/>
              </a:spcAft>
              <a:buClrTx/>
              <a:buSzTx/>
              <a:buFont typeface="Arial" panose="020B0604020202020204" pitchFamily="34" charset="0"/>
              <a:buChar char="•"/>
              <a:tabLst/>
            </a:pPr>
            <a:r>
              <a:rPr lang="en-US" sz="3600" b="1">
                <a:solidFill>
                  <a:schemeClr val="tx2"/>
                </a:solidFill>
              </a:rPr>
              <a:t>Older housing stock (only 9% of units built since 2000)*</a:t>
            </a:r>
            <a:endParaRPr kumimoji="0" lang="en-US" sz="3600" b="1" i="0" u="none" strike="noStrike" cap="none" spc="0" normalizeH="0" baseline="0">
              <a:ln>
                <a:noFill/>
              </a:ln>
              <a:solidFill>
                <a:schemeClr val="tx2"/>
              </a:solidFill>
              <a:effectLst/>
              <a:uFillTx/>
              <a:sym typeface="Helvetica Light"/>
            </a:endParaRPr>
          </a:p>
        </p:txBody>
      </p:sp>
      <p:sp>
        <p:nvSpPr>
          <p:cNvPr id="2" name="Title 1">
            <a:extLst>
              <a:ext uri="{FF2B5EF4-FFF2-40B4-BE49-F238E27FC236}">
                <a16:creationId xmlns:a16="http://schemas.microsoft.com/office/drawing/2014/main" id="{EE2E9714-DB2A-4676-AE25-A4A9C2D85478}"/>
              </a:ext>
            </a:extLst>
          </p:cNvPr>
          <p:cNvSpPr>
            <a:spLocks noGrp="1"/>
          </p:cNvSpPr>
          <p:nvPr>
            <p:ph type="title"/>
          </p:nvPr>
        </p:nvSpPr>
        <p:spPr>
          <a:xfrm>
            <a:off x="1676399" y="2097148"/>
            <a:ext cx="8643257" cy="2928065"/>
          </a:xfrm>
        </p:spPr>
        <p:txBody>
          <a:bodyPr anchor="ctr">
            <a:normAutofit/>
          </a:bodyPr>
          <a:lstStyle/>
          <a:p>
            <a:r>
              <a:rPr lang="en-US" sz="5300"/>
              <a:t/>
            </a:r>
            <a:br>
              <a:rPr lang="en-US" sz="5300"/>
            </a:br>
            <a:r>
              <a:rPr lang="en-US" sz="5300"/>
              <a:t>GREATER BALTIMORE</a:t>
            </a:r>
            <a:br>
              <a:rPr lang="en-US" sz="5300"/>
            </a:br>
            <a:r>
              <a:rPr lang="en-US" sz="5300"/>
              <a:t>OWNER PRIORITY NEEDS</a:t>
            </a:r>
          </a:p>
        </p:txBody>
      </p:sp>
      <p:sp>
        <p:nvSpPr>
          <p:cNvPr id="4" name="Content Placeholder 3">
            <a:extLst>
              <a:ext uri="{FF2B5EF4-FFF2-40B4-BE49-F238E27FC236}">
                <a16:creationId xmlns:a16="http://schemas.microsoft.com/office/drawing/2014/main" id="{AB42171C-D3C6-495F-BBB3-D95D0C4C8026}"/>
              </a:ext>
            </a:extLst>
          </p:cNvPr>
          <p:cNvSpPr>
            <a:spLocks noGrp="1"/>
          </p:cNvSpPr>
          <p:nvPr>
            <p:ph idx="1"/>
          </p:nvPr>
        </p:nvSpPr>
        <p:spPr>
          <a:xfrm>
            <a:off x="1676400" y="1727401"/>
            <a:ext cx="8643257" cy="739494"/>
          </a:xfrm>
        </p:spPr>
        <p:txBody>
          <a:bodyPr>
            <a:normAutofit lnSpcReduction="10000"/>
          </a:bodyPr>
          <a:lstStyle/>
          <a:p>
            <a:pPr>
              <a:lnSpc>
                <a:spcPct val="110000"/>
              </a:lnSpc>
            </a:pPr>
            <a:r>
              <a:rPr lang="en-US" sz="2000"/>
              <a:t>PRIORITY NEEDS BY GEOGRAPHY: OWNER STABILITY</a:t>
            </a:r>
          </a:p>
        </p:txBody>
      </p:sp>
      <p:pic>
        <p:nvPicPr>
          <p:cNvPr id="13" name="Picture 12">
            <a:extLst>
              <a:ext uri="{FF2B5EF4-FFF2-40B4-BE49-F238E27FC236}">
                <a16:creationId xmlns:a16="http://schemas.microsoft.com/office/drawing/2014/main" id="{D28DE80A-B6BD-4978-9910-133B708CF65D}"/>
              </a:ext>
            </a:extLst>
          </p:cNvPr>
          <p:cNvPicPr>
            <a:picLocks noChangeAspect="1"/>
          </p:cNvPicPr>
          <p:nvPr/>
        </p:nvPicPr>
        <p:blipFill>
          <a:blip r:embed="rId4"/>
          <a:stretch>
            <a:fillRect/>
          </a:stretch>
        </p:blipFill>
        <p:spPr>
          <a:xfrm>
            <a:off x="12192000" y="7915148"/>
            <a:ext cx="2987729" cy="5606841"/>
          </a:xfrm>
          <a:prstGeom prst="rect">
            <a:avLst/>
          </a:prstGeom>
        </p:spPr>
      </p:pic>
      <p:sp>
        <p:nvSpPr>
          <p:cNvPr id="14" name="TextBox 13">
            <a:extLst>
              <a:ext uri="{FF2B5EF4-FFF2-40B4-BE49-F238E27FC236}">
                <a16:creationId xmlns:a16="http://schemas.microsoft.com/office/drawing/2014/main" id="{24EA26B3-19D1-4C4C-8C30-648AC25DEF49}"/>
              </a:ext>
            </a:extLst>
          </p:cNvPr>
          <p:cNvSpPr txBox="1"/>
          <p:nvPr/>
        </p:nvSpPr>
        <p:spPr>
          <a:xfrm>
            <a:off x="1676399" y="12709874"/>
            <a:ext cx="9111343" cy="4349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20000"/>
              </a:lnSpc>
              <a:spcBef>
                <a:spcPts val="0"/>
              </a:spcBef>
              <a:spcAft>
                <a:spcPts val="0"/>
              </a:spcAft>
              <a:buClrTx/>
              <a:buSzTx/>
              <a:buFontTx/>
              <a:buNone/>
              <a:tabLst/>
            </a:pPr>
            <a:r>
              <a:rPr kumimoji="0" lang="en-US" sz="1800" b="0" i="1" u="none" strike="noStrike" cap="none" spc="0" normalizeH="0" baseline="0">
                <a:ln>
                  <a:noFill/>
                </a:ln>
                <a:solidFill>
                  <a:schemeClr val="tx2"/>
                </a:solidFill>
                <a:effectLst/>
                <a:uFillTx/>
                <a:latin typeface="+mn-lt"/>
                <a:ea typeface="+mn-ea"/>
                <a:cs typeface="+mn-cs"/>
                <a:sym typeface="Helvetica Light"/>
              </a:rPr>
              <a:t>*Housing need is not tenure-specific.</a:t>
            </a:r>
          </a:p>
        </p:txBody>
      </p:sp>
    </p:spTree>
    <p:extLst>
      <p:ext uri="{BB962C8B-B14F-4D97-AF65-F5344CB8AC3E}">
        <p14:creationId xmlns:p14="http://schemas.microsoft.com/office/powerpoint/2010/main" val="242031401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0" y="918880"/>
            <a:ext cx="17465040" cy="1972402"/>
          </a:xfrm>
        </p:spPr>
        <p:txBody>
          <a:bodyPr/>
          <a:lstStyle/>
          <a:p>
            <a:r>
              <a:rPr lang="en-US" sz="6600" dirty="0"/>
              <a:t>Homeownership Index </a:t>
            </a:r>
            <a:br>
              <a:rPr lang="en-US" sz="6600" dirty="0"/>
            </a:br>
            <a:r>
              <a:rPr lang="en-US" sz="6600" dirty="0"/>
              <a:t>– for more, see appendix G</a:t>
            </a:r>
          </a:p>
        </p:txBody>
      </p:sp>
      <p:sp>
        <p:nvSpPr>
          <p:cNvPr id="3" name="Content Placeholder 2"/>
          <p:cNvSpPr>
            <a:spLocks noGrp="1"/>
          </p:cNvSpPr>
          <p:nvPr>
            <p:ph sz="quarter" idx="17"/>
          </p:nvPr>
        </p:nvSpPr>
        <p:spPr>
          <a:xfrm>
            <a:off x="5303520" y="2486379"/>
            <a:ext cx="9436062" cy="7115488"/>
          </a:xfrm>
        </p:spPr>
        <p:txBody>
          <a:bodyPr/>
          <a:lstStyle/>
          <a:p>
            <a:pPr marL="571500" indent="-571500">
              <a:buFont typeface="Arial" panose="020B0604020202020204" pitchFamily="34" charset="0"/>
              <a:buChar char="•"/>
            </a:pPr>
            <a:r>
              <a:rPr lang="en-US" dirty="0"/>
              <a:t>Detailed breakdown of the statistics and comparison to state levels</a:t>
            </a:r>
          </a:p>
          <a:p>
            <a:pPr marL="571500" indent="-571500">
              <a:buFont typeface="Arial" panose="020B0604020202020204" pitchFamily="34" charset="0"/>
              <a:buChar char="•"/>
            </a:pPr>
            <a:r>
              <a:rPr lang="en-US" dirty="0"/>
              <a:t>Analysis of each of the 5 categories of need – for example, for homeowner index:</a:t>
            </a:r>
          </a:p>
        </p:txBody>
      </p:sp>
      <p:sp>
        <p:nvSpPr>
          <p:cNvPr id="8" name="Content Placeholder 3"/>
          <p:cNvSpPr txBox="1">
            <a:spLocks/>
          </p:cNvSpPr>
          <p:nvPr/>
        </p:nvSpPr>
        <p:spPr>
          <a:xfrm>
            <a:off x="5303520" y="190694"/>
            <a:ext cx="17465040" cy="753514"/>
          </a:xfrm>
          <a:prstGeom prst="rect">
            <a:avLst/>
          </a:prstGeom>
        </p:spPr>
        <p:txBody>
          <a:bodyPr vert="horz" lIns="91440" tIns="45720" rIns="91440" bIns="45720" rtlCol="0">
            <a:normAutofit/>
          </a:bodyPr>
          <a:lstStyle>
            <a:lvl1pPr marL="0" marR="0" indent="0" algn="l" defTabSz="825500" latinLnBrk="0">
              <a:lnSpc>
                <a:spcPct val="120000"/>
              </a:lnSpc>
              <a:spcBef>
                <a:spcPts val="0"/>
              </a:spcBef>
              <a:spcAft>
                <a:spcPts val="2700"/>
              </a:spcAft>
              <a:buClrTx/>
              <a:buSzPct val="90000"/>
              <a:buFontTx/>
              <a:buNone/>
              <a:tabLst/>
              <a:defRPr sz="2400" b="1" i="0" u="none" strike="noStrike" cap="none" spc="300" baseline="0">
                <a:ln>
                  <a:noFill/>
                </a:ln>
                <a:solidFill>
                  <a:srgbClr val="E95C08"/>
                </a:solidFill>
                <a:uFillTx/>
                <a:latin typeface="Arial" charset="0"/>
                <a:ea typeface="Arial" charset="0"/>
                <a:cs typeface="Arial" charset="0"/>
                <a:sym typeface="Montserrat Light"/>
              </a:defRPr>
            </a:lvl1pPr>
            <a:lvl2pPr marL="685800" marR="0" indent="-228600" algn="l" defTabSz="825500" latinLnBrk="0">
              <a:lnSpc>
                <a:spcPct val="120000"/>
              </a:lnSpc>
              <a:spcBef>
                <a:spcPts val="5200"/>
              </a:spcBef>
              <a:spcAft>
                <a:spcPts val="300"/>
              </a:spcAft>
              <a:buClrTx/>
              <a:buSzPct val="75000"/>
              <a:buFont typeface=".AppleSystemUIFont" charset="-120"/>
              <a:buChar char="-"/>
              <a:tabLst/>
              <a:defRPr sz="3000" b="0" i="0" u="none" strike="noStrike" cap="none" spc="0" baseline="0">
                <a:ln>
                  <a:noFill/>
                </a:ln>
                <a:solidFill>
                  <a:srgbClr val="5E5E5E"/>
                </a:solidFill>
                <a:uFillTx/>
                <a:latin typeface="Museo Sans 300" charset="0"/>
                <a:ea typeface="Museo Sans 300" charset="0"/>
                <a:cs typeface="Museo Sans 300" charset="0"/>
                <a:sym typeface="Montserrat Light"/>
              </a:defRPr>
            </a:lvl2pPr>
            <a:lvl3pPr marL="1095375" marR="0" indent="-180975" algn="l" defTabSz="825500" latinLnBrk="0">
              <a:lnSpc>
                <a:spcPct val="120000"/>
              </a:lnSpc>
              <a:spcBef>
                <a:spcPts val="5200"/>
              </a:spcBef>
              <a:spcAft>
                <a:spcPts val="300"/>
              </a:spcAft>
              <a:buClrTx/>
              <a:buSzPct val="75000"/>
              <a:buFontTx/>
              <a:buNone/>
              <a:tabLst/>
              <a:defRPr sz="3000" b="0" i="0" u="none" strike="noStrike" cap="none" spc="0" baseline="0">
                <a:ln>
                  <a:noFill/>
                </a:ln>
                <a:solidFill>
                  <a:srgbClr val="5E5E5E"/>
                </a:solidFill>
                <a:uFillTx/>
                <a:latin typeface="Museo Sans 300" charset="0"/>
                <a:ea typeface="Museo Sans 300" charset="0"/>
                <a:cs typeface="Museo Sans 300" charset="0"/>
                <a:sym typeface="Montserrat Light"/>
              </a:defRPr>
            </a:lvl3pPr>
            <a:lvl4pPr marL="1543050" marR="0" indent="-171450" algn="l" defTabSz="825500" latinLnBrk="0">
              <a:lnSpc>
                <a:spcPct val="120000"/>
              </a:lnSpc>
              <a:spcBef>
                <a:spcPts val="5200"/>
              </a:spcBef>
              <a:spcAft>
                <a:spcPts val="300"/>
              </a:spcAft>
              <a:buClr>
                <a:srgbClr val="005A8B"/>
              </a:buClr>
              <a:buSzPct val="120000"/>
              <a:buFont typeface=".AppleSystemUIFont" charset="-120"/>
              <a:buChar char="-"/>
              <a:tabLst/>
              <a:defRPr sz="3000" b="0" i="0" u="none" strike="noStrike" cap="none" spc="0" baseline="0">
                <a:ln>
                  <a:noFill/>
                </a:ln>
                <a:solidFill>
                  <a:srgbClr val="000000"/>
                </a:solidFill>
                <a:uFillTx/>
                <a:latin typeface="Museo Sans 300" charset="0"/>
                <a:ea typeface="Museo Sans 300" charset="0"/>
                <a:cs typeface="Museo Sans 300" charset="0"/>
                <a:sym typeface="Montserrat Light"/>
              </a:defRPr>
            </a:lvl4pPr>
            <a:lvl5pPr marL="2005013" marR="0" indent="-176213" algn="l" defTabSz="825500" latinLnBrk="0">
              <a:lnSpc>
                <a:spcPct val="120000"/>
              </a:lnSpc>
              <a:spcBef>
                <a:spcPts val="5200"/>
              </a:spcBef>
              <a:spcAft>
                <a:spcPts val="300"/>
              </a:spcAft>
              <a:buClrTx/>
              <a:buSzPct val="75000"/>
              <a:buFont typeface="Arial" charset="0"/>
              <a:buChar char="•"/>
              <a:tabLst/>
              <a:defRPr sz="2800" b="0" i="0" u="none" strike="noStrike" cap="none" spc="0" baseline="0">
                <a:ln>
                  <a:noFill/>
                </a:ln>
                <a:solidFill>
                  <a:srgbClr val="000000"/>
                </a:solidFill>
                <a:uFillTx/>
                <a:latin typeface="Museo Sans 300" charset="0"/>
                <a:ea typeface="Museo Sans 300" charset="0"/>
                <a:cs typeface="Museo Sans 300" charset="0"/>
                <a:sym typeface="Montserrat Light"/>
              </a:defRPr>
            </a:lvl5pPr>
            <a:lvl6pPr marL="1416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6pPr>
            <a:lvl7pPr marL="1480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7pPr>
            <a:lvl8pPr marL="1543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8pPr>
            <a:lvl9pPr marL="1607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9pPr>
          </a:lstStyle>
          <a:p>
            <a:pPr hangingPunct="1"/>
            <a:r>
              <a:rPr lang="en-US" dirty="0"/>
              <a:t>Baltimore Region</a:t>
            </a:r>
          </a:p>
        </p:txBody>
      </p:sp>
      <p:pic>
        <p:nvPicPr>
          <p:cNvPr id="6" name="Picture 5"/>
          <p:cNvPicPr>
            <a:picLocks noChangeAspect="1"/>
          </p:cNvPicPr>
          <p:nvPr/>
        </p:nvPicPr>
        <p:blipFill>
          <a:blip r:embed="rId2"/>
          <a:stretch>
            <a:fillRect/>
          </a:stretch>
        </p:blipFill>
        <p:spPr>
          <a:xfrm>
            <a:off x="6202908" y="6875060"/>
            <a:ext cx="7833132" cy="6301514"/>
          </a:xfrm>
          <a:prstGeom prst="rect">
            <a:avLst/>
          </a:prstGeom>
        </p:spPr>
      </p:pic>
      <p:pic>
        <p:nvPicPr>
          <p:cNvPr id="10" name="Picture 9"/>
          <p:cNvPicPr>
            <a:picLocks noChangeAspect="1"/>
          </p:cNvPicPr>
          <p:nvPr/>
        </p:nvPicPr>
        <p:blipFill>
          <a:blip r:embed="rId3"/>
          <a:stretch>
            <a:fillRect/>
          </a:stretch>
        </p:blipFill>
        <p:spPr>
          <a:xfrm>
            <a:off x="14366544" y="4433453"/>
            <a:ext cx="9572816" cy="7721822"/>
          </a:xfrm>
          <a:prstGeom prst="rect">
            <a:avLst/>
          </a:prstGeom>
        </p:spPr>
      </p:pic>
    </p:spTree>
    <p:extLst>
      <p:ext uri="{BB962C8B-B14F-4D97-AF65-F5344CB8AC3E}">
        <p14:creationId xmlns:p14="http://schemas.microsoft.com/office/powerpoint/2010/main" val="217090714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normAutofit/>
          </a:bodyPr>
          <a:lstStyle/>
          <a:p>
            <a:r>
              <a:rPr lang="en-US" dirty="0"/>
              <a:t>Introduction</a:t>
            </a:r>
          </a:p>
          <a:p>
            <a:r>
              <a:rPr lang="en-US" dirty="0"/>
              <a:t>Overview of Housing Needs Assessment</a:t>
            </a:r>
          </a:p>
          <a:p>
            <a:r>
              <a:rPr lang="en-US" dirty="0" smtClean="0"/>
              <a:t>Tools in the document</a:t>
            </a:r>
          </a:p>
          <a:p>
            <a:r>
              <a:rPr lang="en-US" dirty="0" smtClean="0"/>
              <a:t>Data indices</a:t>
            </a:r>
          </a:p>
          <a:p>
            <a:r>
              <a:rPr lang="en-US" dirty="0" smtClean="0"/>
              <a:t>Online mapping</a:t>
            </a:r>
          </a:p>
          <a:p>
            <a:r>
              <a:rPr lang="en-US" dirty="0" smtClean="0"/>
              <a:t>Q&amp;A</a:t>
            </a: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9DB9C31B-1F91-452B-81D8-DDD137358BBE}" type="slidenum">
              <a:rPr lang="zh-CN" altLang="en-US" smtClean="0"/>
              <a:pPr/>
              <a:t>2</a:t>
            </a:fld>
            <a:endParaRPr lang="en-US" altLang="zh-CN" dirty="0"/>
          </a:p>
        </p:txBody>
      </p:sp>
    </p:spTree>
    <p:extLst>
      <p:ext uri="{BB962C8B-B14F-4D97-AF65-F5344CB8AC3E}">
        <p14:creationId xmlns:p14="http://schemas.microsoft.com/office/powerpoint/2010/main" val="624266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0" y="778832"/>
            <a:ext cx="17465040" cy="2772641"/>
          </a:xfrm>
        </p:spPr>
        <p:txBody>
          <a:bodyPr/>
          <a:lstStyle/>
          <a:p>
            <a:r>
              <a:rPr lang="en-US" dirty="0"/>
              <a:t>Homeownership needs and actions</a:t>
            </a:r>
          </a:p>
        </p:txBody>
      </p:sp>
      <p:sp>
        <p:nvSpPr>
          <p:cNvPr id="7" name="Right Arrow 6"/>
          <p:cNvSpPr/>
          <p:nvPr/>
        </p:nvSpPr>
        <p:spPr>
          <a:xfrm>
            <a:off x="10876547" y="7571874"/>
            <a:ext cx="3159493" cy="930442"/>
          </a:xfrm>
          <a:prstGeom prst="rightArrow">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8" name="Content Placeholder 3"/>
          <p:cNvSpPr txBox="1">
            <a:spLocks/>
          </p:cNvSpPr>
          <p:nvPr/>
        </p:nvSpPr>
        <p:spPr>
          <a:xfrm>
            <a:off x="5303520" y="190694"/>
            <a:ext cx="17465040" cy="753514"/>
          </a:xfrm>
          <a:prstGeom prst="rect">
            <a:avLst/>
          </a:prstGeom>
        </p:spPr>
        <p:txBody>
          <a:bodyPr vert="horz" lIns="91440" tIns="45720" rIns="91440" bIns="45720" rtlCol="0">
            <a:normAutofit/>
          </a:bodyPr>
          <a:lstStyle>
            <a:lvl1pPr marL="0" marR="0" indent="0" algn="l" defTabSz="825500" latinLnBrk="0">
              <a:lnSpc>
                <a:spcPct val="120000"/>
              </a:lnSpc>
              <a:spcBef>
                <a:spcPts val="0"/>
              </a:spcBef>
              <a:spcAft>
                <a:spcPts val="2700"/>
              </a:spcAft>
              <a:buClrTx/>
              <a:buSzPct val="90000"/>
              <a:buFontTx/>
              <a:buNone/>
              <a:tabLst/>
              <a:defRPr sz="2400" b="1" i="0" u="none" strike="noStrike" cap="none" spc="300" baseline="0">
                <a:ln>
                  <a:noFill/>
                </a:ln>
                <a:solidFill>
                  <a:srgbClr val="E95C08"/>
                </a:solidFill>
                <a:uFillTx/>
                <a:latin typeface="Arial" charset="0"/>
                <a:ea typeface="Arial" charset="0"/>
                <a:cs typeface="Arial" charset="0"/>
                <a:sym typeface="Montserrat Light"/>
              </a:defRPr>
            </a:lvl1pPr>
            <a:lvl2pPr marL="685800" marR="0" indent="-228600" algn="l" defTabSz="825500" latinLnBrk="0">
              <a:lnSpc>
                <a:spcPct val="120000"/>
              </a:lnSpc>
              <a:spcBef>
                <a:spcPts val="5200"/>
              </a:spcBef>
              <a:spcAft>
                <a:spcPts val="300"/>
              </a:spcAft>
              <a:buClrTx/>
              <a:buSzPct val="75000"/>
              <a:buFont typeface=".AppleSystemUIFont" charset="-120"/>
              <a:buChar char="-"/>
              <a:tabLst/>
              <a:defRPr sz="3000" b="0" i="0" u="none" strike="noStrike" cap="none" spc="0" baseline="0">
                <a:ln>
                  <a:noFill/>
                </a:ln>
                <a:solidFill>
                  <a:srgbClr val="5E5E5E"/>
                </a:solidFill>
                <a:uFillTx/>
                <a:latin typeface="Museo Sans 300" charset="0"/>
                <a:ea typeface="Museo Sans 300" charset="0"/>
                <a:cs typeface="Museo Sans 300" charset="0"/>
                <a:sym typeface="Montserrat Light"/>
              </a:defRPr>
            </a:lvl2pPr>
            <a:lvl3pPr marL="1095375" marR="0" indent="-180975" algn="l" defTabSz="825500" latinLnBrk="0">
              <a:lnSpc>
                <a:spcPct val="120000"/>
              </a:lnSpc>
              <a:spcBef>
                <a:spcPts val="5200"/>
              </a:spcBef>
              <a:spcAft>
                <a:spcPts val="300"/>
              </a:spcAft>
              <a:buClrTx/>
              <a:buSzPct val="75000"/>
              <a:buFontTx/>
              <a:buNone/>
              <a:tabLst/>
              <a:defRPr sz="3000" b="0" i="0" u="none" strike="noStrike" cap="none" spc="0" baseline="0">
                <a:ln>
                  <a:noFill/>
                </a:ln>
                <a:solidFill>
                  <a:srgbClr val="5E5E5E"/>
                </a:solidFill>
                <a:uFillTx/>
                <a:latin typeface="Museo Sans 300" charset="0"/>
                <a:ea typeface="Museo Sans 300" charset="0"/>
                <a:cs typeface="Museo Sans 300" charset="0"/>
                <a:sym typeface="Montserrat Light"/>
              </a:defRPr>
            </a:lvl3pPr>
            <a:lvl4pPr marL="1543050" marR="0" indent="-171450" algn="l" defTabSz="825500" latinLnBrk="0">
              <a:lnSpc>
                <a:spcPct val="120000"/>
              </a:lnSpc>
              <a:spcBef>
                <a:spcPts val="5200"/>
              </a:spcBef>
              <a:spcAft>
                <a:spcPts val="300"/>
              </a:spcAft>
              <a:buClr>
                <a:srgbClr val="005A8B"/>
              </a:buClr>
              <a:buSzPct val="120000"/>
              <a:buFont typeface=".AppleSystemUIFont" charset="-120"/>
              <a:buChar char="-"/>
              <a:tabLst/>
              <a:defRPr sz="3000" b="0" i="0" u="none" strike="noStrike" cap="none" spc="0" baseline="0">
                <a:ln>
                  <a:noFill/>
                </a:ln>
                <a:solidFill>
                  <a:srgbClr val="000000"/>
                </a:solidFill>
                <a:uFillTx/>
                <a:latin typeface="Museo Sans 300" charset="0"/>
                <a:ea typeface="Museo Sans 300" charset="0"/>
                <a:cs typeface="Museo Sans 300" charset="0"/>
                <a:sym typeface="Montserrat Light"/>
              </a:defRPr>
            </a:lvl4pPr>
            <a:lvl5pPr marL="2005013" marR="0" indent="-176213" algn="l" defTabSz="825500" latinLnBrk="0">
              <a:lnSpc>
                <a:spcPct val="120000"/>
              </a:lnSpc>
              <a:spcBef>
                <a:spcPts val="5200"/>
              </a:spcBef>
              <a:spcAft>
                <a:spcPts val="300"/>
              </a:spcAft>
              <a:buClrTx/>
              <a:buSzPct val="75000"/>
              <a:buFont typeface="Arial" charset="0"/>
              <a:buChar char="•"/>
              <a:tabLst/>
              <a:defRPr sz="2800" b="0" i="0" u="none" strike="noStrike" cap="none" spc="0" baseline="0">
                <a:ln>
                  <a:noFill/>
                </a:ln>
                <a:solidFill>
                  <a:srgbClr val="000000"/>
                </a:solidFill>
                <a:uFillTx/>
                <a:latin typeface="Museo Sans 300" charset="0"/>
                <a:ea typeface="Museo Sans 300" charset="0"/>
                <a:cs typeface="Museo Sans 300" charset="0"/>
                <a:sym typeface="Montserrat Light"/>
              </a:defRPr>
            </a:lvl5pPr>
            <a:lvl6pPr marL="1416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6pPr>
            <a:lvl7pPr marL="1480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7pPr>
            <a:lvl8pPr marL="1543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8pPr>
            <a:lvl9pPr marL="1607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9pPr>
          </a:lstStyle>
          <a:p>
            <a:pPr hangingPunct="1"/>
            <a:r>
              <a:rPr lang="en-US" dirty="0"/>
              <a:t>Baltimore Region</a:t>
            </a:r>
          </a:p>
        </p:txBody>
      </p:sp>
      <p:pic>
        <p:nvPicPr>
          <p:cNvPr id="9" name="Picture 8"/>
          <p:cNvPicPr>
            <a:picLocks noChangeAspect="1"/>
          </p:cNvPicPr>
          <p:nvPr/>
        </p:nvPicPr>
        <p:blipFill>
          <a:blip r:embed="rId3"/>
          <a:stretch>
            <a:fillRect/>
          </a:stretch>
        </p:blipFill>
        <p:spPr>
          <a:xfrm>
            <a:off x="5426628" y="3386097"/>
            <a:ext cx="5001193" cy="10035074"/>
          </a:xfrm>
          <a:prstGeom prst="rect">
            <a:avLst/>
          </a:prstGeom>
        </p:spPr>
      </p:pic>
      <p:pic>
        <p:nvPicPr>
          <p:cNvPr id="10" name="Picture 9"/>
          <p:cNvPicPr>
            <a:picLocks noChangeAspect="1"/>
          </p:cNvPicPr>
          <p:nvPr/>
        </p:nvPicPr>
        <p:blipFill>
          <a:blip r:embed="rId4"/>
          <a:stretch>
            <a:fillRect/>
          </a:stretch>
        </p:blipFill>
        <p:spPr>
          <a:xfrm>
            <a:off x="15221828" y="3237999"/>
            <a:ext cx="6109623" cy="9618957"/>
          </a:xfrm>
          <a:prstGeom prst="rect">
            <a:avLst/>
          </a:prstGeom>
        </p:spPr>
      </p:pic>
    </p:spTree>
    <p:extLst>
      <p:ext uri="{BB962C8B-B14F-4D97-AF65-F5344CB8AC3E}">
        <p14:creationId xmlns:p14="http://schemas.microsoft.com/office/powerpoint/2010/main" val="429146695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588115" y="103909"/>
            <a:ext cx="12795885" cy="13508182"/>
          </a:xfrm>
          <a:prstGeom prst="rect">
            <a:avLst/>
          </a:prstGeom>
        </p:spPr>
      </p:pic>
      <p:sp>
        <p:nvSpPr>
          <p:cNvPr id="2" name="Title 1">
            <a:extLst>
              <a:ext uri="{FF2B5EF4-FFF2-40B4-BE49-F238E27FC236}">
                <a16:creationId xmlns:a16="http://schemas.microsoft.com/office/drawing/2014/main" id="{EE2E9714-DB2A-4676-AE25-A4A9C2D85478}"/>
              </a:ext>
            </a:extLst>
          </p:cNvPr>
          <p:cNvSpPr>
            <a:spLocks noGrp="1"/>
          </p:cNvSpPr>
          <p:nvPr>
            <p:ph type="title"/>
          </p:nvPr>
        </p:nvSpPr>
        <p:spPr>
          <a:xfrm>
            <a:off x="1676399" y="2097148"/>
            <a:ext cx="8643257" cy="2928065"/>
          </a:xfrm>
        </p:spPr>
        <p:txBody>
          <a:bodyPr anchor="ctr">
            <a:normAutofit/>
          </a:bodyPr>
          <a:lstStyle/>
          <a:p>
            <a:r>
              <a:rPr lang="en-US" sz="5300"/>
              <a:t/>
            </a:r>
            <a:br>
              <a:rPr lang="en-US" sz="5300"/>
            </a:br>
            <a:r>
              <a:rPr lang="en-US" sz="5300"/>
              <a:t>GREATER BALTIMORE</a:t>
            </a:r>
            <a:br>
              <a:rPr lang="en-US" sz="5300"/>
            </a:br>
            <a:r>
              <a:rPr lang="en-US" sz="5300"/>
              <a:t>RENTER PRIORITY NEEDS</a:t>
            </a:r>
          </a:p>
        </p:txBody>
      </p:sp>
      <p:sp>
        <p:nvSpPr>
          <p:cNvPr id="4" name="Content Placeholder 3">
            <a:extLst>
              <a:ext uri="{FF2B5EF4-FFF2-40B4-BE49-F238E27FC236}">
                <a16:creationId xmlns:a16="http://schemas.microsoft.com/office/drawing/2014/main" id="{AB42171C-D3C6-495F-BBB3-D95D0C4C8026}"/>
              </a:ext>
            </a:extLst>
          </p:cNvPr>
          <p:cNvSpPr>
            <a:spLocks noGrp="1"/>
          </p:cNvSpPr>
          <p:nvPr>
            <p:ph idx="1"/>
          </p:nvPr>
        </p:nvSpPr>
        <p:spPr>
          <a:xfrm>
            <a:off x="1676400" y="1727401"/>
            <a:ext cx="8643257" cy="739494"/>
          </a:xfrm>
        </p:spPr>
        <p:txBody>
          <a:bodyPr>
            <a:normAutofit lnSpcReduction="10000"/>
          </a:bodyPr>
          <a:lstStyle/>
          <a:p>
            <a:pPr>
              <a:lnSpc>
                <a:spcPct val="110000"/>
              </a:lnSpc>
            </a:pPr>
            <a:r>
              <a:rPr lang="en-US" sz="2000"/>
              <a:t>PRIORITY NEEDS BY GEOGRAPHY: RENTER STABILITY</a:t>
            </a:r>
          </a:p>
        </p:txBody>
      </p:sp>
      <p:sp>
        <p:nvSpPr>
          <p:cNvPr id="8" name="Rectangle 7">
            <a:extLst>
              <a:ext uri="{FF2B5EF4-FFF2-40B4-BE49-F238E27FC236}">
                <a16:creationId xmlns:a16="http://schemas.microsoft.com/office/drawing/2014/main" id="{4C5CA912-C632-445A-919C-95822D02B929}"/>
              </a:ext>
            </a:extLst>
          </p:cNvPr>
          <p:cNvSpPr/>
          <p:nvPr/>
        </p:nvSpPr>
        <p:spPr>
          <a:xfrm>
            <a:off x="1219200" y="5943600"/>
            <a:ext cx="2438400" cy="6508376"/>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9" name="TextBox 8">
            <a:extLst>
              <a:ext uri="{FF2B5EF4-FFF2-40B4-BE49-F238E27FC236}">
                <a16:creationId xmlns:a16="http://schemas.microsoft.com/office/drawing/2014/main" id="{5887E5DE-713C-4A23-A918-78FB01C8B38F}"/>
              </a:ext>
            </a:extLst>
          </p:cNvPr>
          <p:cNvSpPr txBox="1"/>
          <p:nvPr/>
        </p:nvSpPr>
        <p:spPr>
          <a:xfrm>
            <a:off x="1676399" y="5356906"/>
            <a:ext cx="9519836" cy="76246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825500" rtl="0" fontAlgn="auto" latinLnBrk="0" hangingPunct="0">
              <a:lnSpc>
                <a:spcPct val="120000"/>
              </a:lnSpc>
              <a:spcBef>
                <a:spcPts val="0"/>
              </a:spcBef>
              <a:spcAft>
                <a:spcPts val="2400"/>
              </a:spcAft>
              <a:buClrTx/>
              <a:buSzTx/>
              <a:buFont typeface="Arial" panose="020B0604020202020204" pitchFamily="34" charset="0"/>
              <a:buChar char="•"/>
              <a:tabLst/>
            </a:pPr>
            <a:r>
              <a:rPr kumimoji="0" lang="en-US" sz="3600" b="1" i="0" u="none" strike="noStrike" cap="none" spc="0" normalizeH="0" baseline="0">
                <a:ln>
                  <a:noFill/>
                </a:ln>
                <a:solidFill>
                  <a:schemeClr val="tx2"/>
                </a:solidFill>
                <a:effectLst/>
                <a:uFillTx/>
                <a:latin typeface="+mn-lt"/>
                <a:ea typeface="+mn-ea"/>
                <a:cs typeface="+mn-cs"/>
                <a:sym typeface="Helvetica Light"/>
              </a:rPr>
              <a:t>High share of renters (34%)</a:t>
            </a:r>
          </a:p>
          <a:p>
            <a:pPr marL="571500" indent="-571500">
              <a:spcAft>
                <a:spcPts val="2400"/>
              </a:spcAft>
              <a:buFont typeface="Arial" panose="020B0604020202020204" pitchFamily="34" charset="0"/>
              <a:buChar char="•"/>
            </a:pPr>
            <a:r>
              <a:rPr lang="en-US" sz="3600" b="1">
                <a:solidFill>
                  <a:schemeClr val="tx2"/>
                </a:solidFill>
              </a:rPr>
              <a:t>High rental assistance utilization (across assisted units, vouchers, and other rental assistance)</a:t>
            </a:r>
          </a:p>
          <a:p>
            <a:pPr marL="571500" indent="-571500">
              <a:spcAft>
                <a:spcPts val="2400"/>
              </a:spcAft>
              <a:buFont typeface="Arial" panose="020B0604020202020204" pitchFamily="34" charset="0"/>
              <a:buChar char="•"/>
            </a:pPr>
            <a:r>
              <a:rPr lang="en-US" sz="3600" b="1">
                <a:solidFill>
                  <a:schemeClr val="tx2"/>
                </a:solidFill>
              </a:rPr>
              <a:t>Moderate renter cost-burden rate (45%)</a:t>
            </a:r>
          </a:p>
          <a:p>
            <a:pPr marL="571500" marR="0" indent="-571500" algn="l" defTabSz="825500" rtl="0" fontAlgn="auto" latinLnBrk="0" hangingPunct="0">
              <a:lnSpc>
                <a:spcPct val="120000"/>
              </a:lnSpc>
              <a:spcBef>
                <a:spcPts val="0"/>
              </a:spcBef>
              <a:spcAft>
                <a:spcPts val="2400"/>
              </a:spcAft>
              <a:buClrTx/>
              <a:buSzTx/>
              <a:buFont typeface="Arial" panose="020B0604020202020204" pitchFamily="34" charset="0"/>
              <a:buChar char="•"/>
              <a:tabLst/>
            </a:pPr>
            <a:r>
              <a:rPr kumimoji="0" lang="en-US" sz="3600" b="1" i="0" u="none" strike="noStrike" cap="none" spc="0" normalizeH="0" baseline="0">
                <a:ln>
                  <a:noFill/>
                </a:ln>
                <a:solidFill>
                  <a:schemeClr val="tx2"/>
                </a:solidFill>
                <a:effectLst/>
                <a:uFillTx/>
                <a:latin typeface="+mn-lt"/>
                <a:ea typeface="+mn-ea"/>
                <a:cs typeface="+mn-cs"/>
                <a:sym typeface="Helvetica Light"/>
              </a:rPr>
              <a:t>Lower-than-average median rent ($1,424)</a:t>
            </a:r>
            <a:endParaRPr lang="en-US" sz="3600" b="1">
              <a:solidFill>
                <a:schemeClr val="tx2"/>
              </a:solidFill>
            </a:endParaRPr>
          </a:p>
          <a:p>
            <a:pPr marL="571500" indent="-571500">
              <a:spcAft>
                <a:spcPts val="2400"/>
              </a:spcAft>
              <a:buFont typeface="Arial" panose="020B0604020202020204" pitchFamily="34" charset="0"/>
              <a:buChar char="•"/>
            </a:pPr>
            <a:r>
              <a:rPr lang="en-US" sz="3600" b="1">
                <a:solidFill>
                  <a:schemeClr val="tx2"/>
                </a:solidFill>
              </a:rPr>
              <a:t>Older housing stock (only 9% of units built since 2000)*</a:t>
            </a:r>
          </a:p>
        </p:txBody>
      </p:sp>
      <p:pic>
        <p:nvPicPr>
          <p:cNvPr id="3" name="Picture 2">
            <a:extLst>
              <a:ext uri="{FF2B5EF4-FFF2-40B4-BE49-F238E27FC236}">
                <a16:creationId xmlns:a16="http://schemas.microsoft.com/office/drawing/2014/main" id="{B9F130F9-AC5F-4895-AE19-E2F7A06528F0}"/>
              </a:ext>
            </a:extLst>
          </p:cNvPr>
          <p:cNvPicPr>
            <a:picLocks noChangeAspect="1"/>
          </p:cNvPicPr>
          <p:nvPr/>
        </p:nvPicPr>
        <p:blipFill>
          <a:blip r:embed="rId4"/>
          <a:stretch>
            <a:fillRect/>
          </a:stretch>
        </p:blipFill>
        <p:spPr>
          <a:xfrm>
            <a:off x="11857328" y="8193300"/>
            <a:ext cx="3312404" cy="5326968"/>
          </a:xfrm>
          <a:prstGeom prst="rect">
            <a:avLst/>
          </a:prstGeom>
        </p:spPr>
      </p:pic>
      <p:sp>
        <p:nvSpPr>
          <p:cNvPr id="12" name="TextBox 11">
            <a:extLst>
              <a:ext uri="{FF2B5EF4-FFF2-40B4-BE49-F238E27FC236}">
                <a16:creationId xmlns:a16="http://schemas.microsoft.com/office/drawing/2014/main" id="{EEC365D9-1BB6-447C-BAD5-F3D4CA0A08C5}"/>
              </a:ext>
            </a:extLst>
          </p:cNvPr>
          <p:cNvSpPr txBox="1"/>
          <p:nvPr/>
        </p:nvSpPr>
        <p:spPr>
          <a:xfrm>
            <a:off x="1219200" y="13085277"/>
            <a:ext cx="9111343" cy="4349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20000"/>
              </a:lnSpc>
              <a:spcBef>
                <a:spcPts val="0"/>
              </a:spcBef>
              <a:spcAft>
                <a:spcPts val="0"/>
              </a:spcAft>
              <a:buClrTx/>
              <a:buSzTx/>
              <a:buFontTx/>
              <a:buNone/>
              <a:tabLst/>
            </a:pPr>
            <a:r>
              <a:rPr kumimoji="0" lang="en-US" sz="1800" b="0" i="1" u="none" strike="noStrike" cap="none" spc="0" normalizeH="0" baseline="0">
                <a:ln>
                  <a:noFill/>
                </a:ln>
                <a:solidFill>
                  <a:schemeClr val="tx2"/>
                </a:solidFill>
                <a:effectLst/>
                <a:uFillTx/>
                <a:latin typeface="+mn-lt"/>
                <a:ea typeface="+mn-ea"/>
                <a:cs typeface="+mn-cs"/>
                <a:sym typeface="Helvetica Light"/>
              </a:rPr>
              <a:t>*Housing need is not tenure-specific.</a:t>
            </a:r>
          </a:p>
        </p:txBody>
      </p:sp>
    </p:spTree>
    <p:extLst>
      <p:ext uri="{BB962C8B-B14F-4D97-AF65-F5344CB8AC3E}">
        <p14:creationId xmlns:p14="http://schemas.microsoft.com/office/powerpoint/2010/main" val="420094217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0" y="1544522"/>
            <a:ext cx="17465040" cy="1972402"/>
          </a:xfrm>
        </p:spPr>
        <p:txBody>
          <a:bodyPr/>
          <a:lstStyle/>
          <a:p>
            <a:r>
              <a:rPr lang="en-US" sz="6600" dirty="0"/>
              <a:t>Rental Index </a:t>
            </a:r>
            <a:br>
              <a:rPr lang="en-US" sz="6600" dirty="0"/>
            </a:br>
            <a:r>
              <a:rPr lang="en-US" sz="6600" dirty="0"/>
              <a:t>– for more, see appendix G</a:t>
            </a:r>
          </a:p>
        </p:txBody>
      </p:sp>
      <p:sp>
        <p:nvSpPr>
          <p:cNvPr id="3" name="Content Placeholder 2"/>
          <p:cNvSpPr>
            <a:spLocks noGrp="1"/>
          </p:cNvSpPr>
          <p:nvPr>
            <p:ph sz="quarter" idx="17"/>
          </p:nvPr>
        </p:nvSpPr>
        <p:spPr>
          <a:xfrm>
            <a:off x="5303520" y="3545158"/>
            <a:ext cx="9436062" cy="7115488"/>
          </a:xfrm>
        </p:spPr>
        <p:txBody>
          <a:bodyPr/>
          <a:lstStyle/>
          <a:p>
            <a:pPr marL="571500" indent="-571500">
              <a:buFont typeface="Arial" panose="020B0604020202020204" pitchFamily="34" charset="0"/>
              <a:buChar char="•"/>
            </a:pPr>
            <a:r>
              <a:rPr lang="en-US" dirty="0"/>
              <a:t>Detailed breakdown of the statistics and comparison to state levels</a:t>
            </a:r>
          </a:p>
          <a:p>
            <a:pPr marL="571500" indent="-571500">
              <a:buFont typeface="Arial" panose="020B0604020202020204" pitchFamily="34" charset="0"/>
              <a:buChar char="•"/>
            </a:pPr>
            <a:r>
              <a:rPr lang="en-US" dirty="0"/>
              <a:t>Analysis of each of the 5 categories of need – for example, for rental index:</a:t>
            </a:r>
          </a:p>
        </p:txBody>
      </p:sp>
      <p:sp>
        <p:nvSpPr>
          <p:cNvPr id="7" name="Content Placeholder 3"/>
          <p:cNvSpPr txBox="1">
            <a:spLocks/>
          </p:cNvSpPr>
          <p:nvPr/>
        </p:nvSpPr>
        <p:spPr>
          <a:xfrm>
            <a:off x="5303520" y="190694"/>
            <a:ext cx="17465040" cy="753514"/>
          </a:xfrm>
          <a:prstGeom prst="rect">
            <a:avLst/>
          </a:prstGeom>
        </p:spPr>
        <p:txBody>
          <a:bodyPr vert="horz" lIns="91440" tIns="45720" rIns="91440" bIns="45720" rtlCol="0">
            <a:normAutofit/>
          </a:bodyPr>
          <a:lstStyle>
            <a:lvl1pPr marL="0" marR="0" indent="0" algn="l" defTabSz="825500" latinLnBrk="0">
              <a:lnSpc>
                <a:spcPct val="120000"/>
              </a:lnSpc>
              <a:spcBef>
                <a:spcPts val="0"/>
              </a:spcBef>
              <a:spcAft>
                <a:spcPts val="2700"/>
              </a:spcAft>
              <a:buClrTx/>
              <a:buSzPct val="90000"/>
              <a:buFontTx/>
              <a:buNone/>
              <a:tabLst/>
              <a:defRPr sz="2400" b="1" i="0" u="none" strike="noStrike" cap="none" spc="300" baseline="0">
                <a:ln>
                  <a:noFill/>
                </a:ln>
                <a:solidFill>
                  <a:srgbClr val="E95C08"/>
                </a:solidFill>
                <a:uFillTx/>
                <a:latin typeface="Arial" charset="0"/>
                <a:ea typeface="Arial" charset="0"/>
                <a:cs typeface="Arial" charset="0"/>
                <a:sym typeface="Montserrat Light"/>
              </a:defRPr>
            </a:lvl1pPr>
            <a:lvl2pPr marL="685800" marR="0" indent="-228600" algn="l" defTabSz="825500" latinLnBrk="0">
              <a:lnSpc>
                <a:spcPct val="120000"/>
              </a:lnSpc>
              <a:spcBef>
                <a:spcPts val="5200"/>
              </a:spcBef>
              <a:spcAft>
                <a:spcPts val="300"/>
              </a:spcAft>
              <a:buClrTx/>
              <a:buSzPct val="75000"/>
              <a:buFont typeface=".AppleSystemUIFont" charset="-120"/>
              <a:buChar char="-"/>
              <a:tabLst/>
              <a:defRPr sz="3000" b="0" i="0" u="none" strike="noStrike" cap="none" spc="0" baseline="0">
                <a:ln>
                  <a:noFill/>
                </a:ln>
                <a:solidFill>
                  <a:srgbClr val="5E5E5E"/>
                </a:solidFill>
                <a:uFillTx/>
                <a:latin typeface="Museo Sans 300" charset="0"/>
                <a:ea typeface="Museo Sans 300" charset="0"/>
                <a:cs typeface="Museo Sans 300" charset="0"/>
                <a:sym typeface="Montserrat Light"/>
              </a:defRPr>
            </a:lvl2pPr>
            <a:lvl3pPr marL="1095375" marR="0" indent="-180975" algn="l" defTabSz="825500" latinLnBrk="0">
              <a:lnSpc>
                <a:spcPct val="120000"/>
              </a:lnSpc>
              <a:spcBef>
                <a:spcPts val="5200"/>
              </a:spcBef>
              <a:spcAft>
                <a:spcPts val="300"/>
              </a:spcAft>
              <a:buClrTx/>
              <a:buSzPct val="75000"/>
              <a:buFontTx/>
              <a:buNone/>
              <a:tabLst/>
              <a:defRPr sz="3000" b="0" i="0" u="none" strike="noStrike" cap="none" spc="0" baseline="0">
                <a:ln>
                  <a:noFill/>
                </a:ln>
                <a:solidFill>
                  <a:srgbClr val="5E5E5E"/>
                </a:solidFill>
                <a:uFillTx/>
                <a:latin typeface="Museo Sans 300" charset="0"/>
                <a:ea typeface="Museo Sans 300" charset="0"/>
                <a:cs typeface="Museo Sans 300" charset="0"/>
                <a:sym typeface="Montserrat Light"/>
              </a:defRPr>
            </a:lvl3pPr>
            <a:lvl4pPr marL="1543050" marR="0" indent="-171450" algn="l" defTabSz="825500" latinLnBrk="0">
              <a:lnSpc>
                <a:spcPct val="120000"/>
              </a:lnSpc>
              <a:spcBef>
                <a:spcPts val="5200"/>
              </a:spcBef>
              <a:spcAft>
                <a:spcPts val="300"/>
              </a:spcAft>
              <a:buClr>
                <a:srgbClr val="005A8B"/>
              </a:buClr>
              <a:buSzPct val="120000"/>
              <a:buFont typeface=".AppleSystemUIFont" charset="-120"/>
              <a:buChar char="-"/>
              <a:tabLst/>
              <a:defRPr sz="3000" b="0" i="0" u="none" strike="noStrike" cap="none" spc="0" baseline="0">
                <a:ln>
                  <a:noFill/>
                </a:ln>
                <a:solidFill>
                  <a:srgbClr val="000000"/>
                </a:solidFill>
                <a:uFillTx/>
                <a:latin typeface="Museo Sans 300" charset="0"/>
                <a:ea typeface="Museo Sans 300" charset="0"/>
                <a:cs typeface="Museo Sans 300" charset="0"/>
                <a:sym typeface="Montserrat Light"/>
              </a:defRPr>
            </a:lvl4pPr>
            <a:lvl5pPr marL="2005013" marR="0" indent="-176213" algn="l" defTabSz="825500" latinLnBrk="0">
              <a:lnSpc>
                <a:spcPct val="120000"/>
              </a:lnSpc>
              <a:spcBef>
                <a:spcPts val="5200"/>
              </a:spcBef>
              <a:spcAft>
                <a:spcPts val="300"/>
              </a:spcAft>
              <a:buClrTx/>
              <a:buSzPct val="75000"/>
              <a:buFont typeface="Arial" charset="0"/>
              <a:buChar char="•"/>
              <a:tabLst/>
              <a:defRPr sz="2800" b="0" i="0" u="none" strike="noStrike" cap="none" spc="0" baseline="0">
                <a:ln>
                  <a:noFill/>
                </a:ln>
                <a:solidFill>
                  <a:srgbClr val="000000"/>
                </a:solidFill>
                <a:uFillTx/>
                <a:latin typeface="Museo Sans 300" charset="0"/>
                <a:ea typeface="Museo Sans 300" charset="0"/>
                <a:cs typeface="Museo Sans 300" charset="0"/>
                <a:sym typeface="Montserrat Light"/>
              </a:defRPr>
            </a:lvl5pPr>
            <a:lvl6pPr marL="1416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6pPr>
            <a:lvl7pPr marL="1480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7pPr>
            <a:lvl8pPr marL="1543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8pPr>
            <a:lvl9pPr marL="1607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9pPr>
          </a:lstStyle>
          <a:p>
            <a:pPr hangingPunct="1"/>
            <a:r>
              <a:rPr lang="en-US" dirty="0"/>
              <a:t>Baltimore Region</a:t>
            </a:r>
          </a:p>
        </p:txBody>
      </p:sp>
      <p:pic>
        <p:nvPicPr>
          <p:cNvPr id="9" name="Picture 8"/>
          <p:cNvPicPr>
            <a:picLocks noChangeAspect="1"/>
          </p:cNvPicPr>
          <p:nvPr/>
        </p:nvPicPr>
        <p:blipFill>
          <a:blip r:embed="rId3"/>
          <a:stretch>
            <a:fillRect/>
          </a:stretch>
        </p:blipFill>
        <p:spPr>
          <a:xfrm>
            <a:off x="5881431" y="7139283"/>
            <a:ext cx="7925398" cy="6576717"/>
          </a:xfrm>
          <a:prstGeom prst="rect">
            <a:avLst/>
          </a:prstGeom>
        </p:spPr>
      </p:pic>
      <p:pic>
        <p:nvPicPr>
          <p:cNvPr id="10" name="Picture 9"/>
          <p:cNvPicPr>
            <a:picLocks noChangeAspect="1"/>
          </p:cNvPicPr>
          <p:nvPr/>
        </p:nvPicPr>
        <p:blipFill>
          <a:blip r:embed="rId4"/>
          <a:stretch>
            <a:fillRect/>
          </a:stretch>
        </p:blipFill>
        <p:spPr>
          <a:xfrm>
            <a:off x="14739582" y="3437956"/>
            <a:ext cx="9120550" cy="3213290"/>
          </a:xfrm>
          <a:prstGeom prst="rect">
            <a:avLst/>
          </a:prstGeom>
        </p:spPr>
      </p:pic>
      <p:pic>
        <p:nvPicPr>
          <p:cNvPr id="11" name="Picture 10"/>
          <p:cNvPicPr>
            <a:picLocks noChangeAspect="1"/>
          </p:cNvPicPr>
          <p:nvPr/>
        </p:nvPicPr>
        <p:blipFill>
          <a:blip r:embed="rId5"/>
          <a:stretch>
            <a:fillRect/>
          </a:stretch>
        </p:blipFill>
        <p:spPr>
          <a:xfrm>
            <a:off x="14868868" y="6527458"/>
            <a:ext cx="8632575" cy="7188542"/>
          </a:xfrm>
          <a:prstGeom prst="rect">
            <a:avLst/>
          </a:prstGeom>
        </p:spPr>
      </p:pic>
    </p:spTree>
    <p:extLst>
      <p:ext uri="{BB962C8B-B14F-4D97-AF65-F5344CB8AC3E}">
        <p14:creationId xmlns:p14="http://schemas.microsoft.com/office/powerpoint/2010/main" val="331042452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Rental market needs and actions</a:t>
            </a:r>
          </a:p>
        </p:txBody>
      </p:sp>
      <p:sp>
        <p:nvSpPr>
          <p:cNvPr id="7" name="Right Arrow 6"/>
          <p:cNvSpPr/>
          <p:nvPr/>
        </p:nvSpPr>
        <p:spPr>
          <a:xfrm>
            <a:off x="10876547" y="7571874"/>
            <a:ext cx="3159493" cy="930442"/>
          </a:xfrm>
          <a:prstGeom prst="rightArrow">
            <a:avLst/>
          </a:prstGeom>
          <a:blipFill rotWithShape="1">
            <a:blip r:embed="rId3"/>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9" name="Content Placeholder 3"/>
          <p:cNvSpPr txBox="1">
            <a:spLocks/>
          </p:cNvSpPr>
          <p:nvPr/>
        </p:nvSpPr>
        <p:spPr>
          <a:xfrm>
            <a:off x="5303520" y="190694"/>
            <a:ext cx="17465040" cy="753514"/>
          </a:xfrm>
          <a:prstGeom prst="rect">
            <a:avLst/>
          </a:prstGeom>
        </p:spPr>
        <p:txBody>
          <a:bodyPr vert="horz" lIns="91440" tIns="45720" rIns="91440" bIns="45720" rtlCol="0">
            <a:normAutofit/>
          </a:bodyPr>
          <a:lstStyle>
            <a:lvl1pPr marL="0" marR="0" indent="0" algn="l" defTabSz="825500" latinLnBrk="0">
              <a:lnSpc>
                <a:spcPct val="120000"/>
              </a:lnSpc>
              <a:spcBef>
                <a:spcPts val="0"/>
              </a:spcBef>
              <a:spcAft>
                <a:spcPts val="2700"/>
              </a:spcAft>
              <a:buClrTx/>
              <a:buSzPct val="90000"/>
              <a:buFontTx/>
              <a:buNone/>
              <a:tabLst/>
              <a:defRPr sz="2400" b="1" i="0" u="none" strike="noStrike" cap="none" spc="300" baseline="0">
                <a:ln>
                  <a:noFill/>
                </a:ln>
                <a:solidFill>
                  <a:srgbClr val="E95C08"/>
                </a:solidFill>
                <a:uFillTx/>
                <a:latin typeface="Arial" charset="0"/>
                <a:ea typeface="Arial" charset="0"/>
                <a:cs typeface="Arial" charset="0"/>
                <a:sym typeface="Montserrat Light"/>
              </a:defRPr>
            </a:lvl1pPr>
            <a:lvl2pPr marL="685800" marR="0" indent="-228600" algn="l" defTabSz="825500" latinLnBrk="0">
              <a:lnSpc>
                <a:spcPct val="120000"/>
              </a:lnSpc>
              <a:spcBef>
                <a:spcPts val="5200"/>
              </a:spcBef>
              <a:spcAft>
                <a:spcPts val="300"/>
              </a:spcAft>
              <a:buClrTx/>
              <a:buSzPct val="75000"/>
              <a:buFont typeface=".AppleSystemUIFont" charset="-120"/>
              <a:buChar char="-"/>
              <a:tabLst/>
              <a:defRPr sz="3000" b="0" i="0" u="none" strike="noStrike" cap="none" spc="0" baseline="0">
                <a:ln>
                  <a:noFill/>
                </a:ln>
                <a:solidFill>
                  <a:srgbClr val="5E5E5E"/>
                </a:solidFill>
                <a:uFillTx/>
                <a:latin typeface="Museo Sans 300" charset="0"/>
                <a:ea typeface="Museo Sans 300" charset="0"/>
                <a:cs typeface="Museo Sans 300" charset="0"/>
                <a:sym typeface="Montserrat Light"/>
              </a:defRPr>
            </a:lvl2pPr>
            <a:lvl3pPr marL="1095375" marR="0" indent="-180975" algn="l" defTabSz="825500" latinLnBrk="0">
              <a:lnSpc>
                <a:spcPct val="120000"/>
              </a:lnSpc>
              <a:spcBef>
                <a:spcPts val="5200"/>
              </a:spcBef>
              <a:spcAft>
                <a:spcPts val="300"/>
              </a:spcAft>
              <a:buClrTx/>
              <a:buSzPct val="75000"/>
              <a:buFontTx/>
              <a:buNone/>
              <a:tabLst/>
              <a:defRPr sz="3000" b="0" i="0" u="none" strike="noStrike" cap="none" spc="0" baseline="0">
                <a:ln>
                  <a:noFill/>
                </a:ln>
                <a:solidFill>
                  <a:srgbClr val="5E5E5E"/>
                </a:solidFill>
                <a:uFillTx/>
                <a:latin typeface="Museo Sans 300" charset="0"/>
                <a:ea typeface="Museo Sans 300" charset="0"/>
                <a:cs typeface="Museo Sans 300" charset="0"/>
                <a:sym typeface="Montserrat Light"/>
              </a:defRPr>
            </a:lvl3pPr>
            <a:lvl4pPr marL="1543050" marR="0" indent="-171450" algn="l" defTabSz="825500" latinLnBrk="0">
              <a:lnSpc>
                <a:spcPct val="120000"/>
              </a:lnSpc>
              <a:spcBef>
                <a:spcPts val="5200"/>
              </a:spcBef>
              <a:spcAft>
                <a:spcPts val="300"/>
              </a:spcAft>
              <a:buClr>
                <a:srgbClr val="005A8B"/>
              </a:buClr>
              <a:buSzPct val="120000"/>
              <a:buFont typeface=".AppleSystemUIFont" charset="-120"/>
              <a:buChar char="-"/>
              <a:tabLst/>
              <a:defRPr sz="3000" b="0" i="0" u="none" strike="noStrike" cap="none" spc="0" baseline="0">
                <a:ln>
                  <a:noFill/>
                </a:ln>
                <a:solidFill>
                  <a:srgbClr val="000000"/>
                </a:solidFill>
                <a:uFillTx/>
                <a:latin typeface="Museo Sans 300" charset="0"/>
                <a:ea typeface="Museo Sans 300" charset="0"/>
                <a:cs typeface="Museo Sans 300" charset="0"/>
                <a:sym typeface="Montserrat Light"/>
              </a:defRPr>
            </a:lvl4pPr>
            <a:lvl5pPr marL="2005013" marR="0" indent="-176213" algn="l" defTabSz="825500" latinLnBrk="0">
              <a:lnSpc>
                <a:spcPct val="120000"/>
              </a:lnSpc>
              <a:spcBef>
                <a:spcPts val="5200"/>
              </a:spcBef>
              <a:spcAft>
                <a:spcPts val="300"/>
              </a:spcAft>
              <a:buClrTx/>
              <a:buSzPct val="75000"/>
              <a:buFont typeface="Arial" charset="0"/>
              <a:buChar char="•"/>
              <a:tabLst/>
              <a:defRPr sz="2800" b="0" i="0" u="none" strike="noStrike" cap="none" spc="0" baseline="0">
                <a:ln>
                  <a:noFill/>
                </a:ln>
                <a:solidFill>
                  <a:srgbClr val="000000"/>
                </a:solidFill>
                <a:uFillTx/>
                <a:latin typeface="Museo Sans 300" charset="0"/>
                <a:ea typeface="Museo Sans 300" charset="0"/>
                <a:cs typeface="Museo Sans 300" charset="0"/>
                <a:sym typeface="Montserrat Light"/>
              </a:defRPr>
            </a:lvl5pPr>
            <a:lvl6pPr marL="1416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6pPr>
            <a:lvl7pPr marL="1480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7pPr>
            <a:lvl8pPr marL="15435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8pPr>
            <a:lvl9pPr marL="16070383" marR="0" indent="-10990383" algn="l" defTabSz="825500" latinLnBrk="0">
              <a:lnSpc>
                <a:spcPct val="120000"/>
              </a:lnSpc>
              <a:spcBef>
                <a:spcPts val="5200"/>
              </a:spcBef>
              <a:spcAft>
                <a:spcPts val="0"/>
              </a:spcAft>
              <a:buClrTx/>
              <a:buSzPct val="75000"/>
              <a:buFontTx/>
              <a:buChar char="•"/>
              <a:tabLst/>
              <a:defRPr sz="3000" b="0" i="0" u="none" strike="noStrike" cap="none" spc="0" baseline="0">
                <a:ln>
                  <a:noFill/>
                </a:ln>
                <a:solidFill>
                  <a:srgbClr val="5E5E5E"/>
                </a:solidFill>
                <a:uFillTx/>
                <a:latin typeface="Montserrat Light"/>
                <a:ea typeface="Montserrat Light"/>
                <a:cs typeface="Montserrat Light"/>
                <a:sym typeface="Montserrat Light"/>
              </a:defRPr>
            </a:lvl9pPr>
          </a:lstStyle>
          <a:p>
            <a:pPr hangingPunct="1"/>
            <a:r>
              <a:rPr lang="en-US" dirty="0"/>
              <a:t>Baltimore Region</a:t>
            </a:r>
          </a:p>
        </p:txBody>
      </p:sp>
      <p:pic>
        <p:nvPicPr>
          <p:cNvPr id="6" name="Picture 5"/>
          <p:cNvPicPr>
            <a:picLocks noChangeAspect="1"/>
          </p:cNvPicPr>
          <p:nvPr/>
        </p:nvPicPr>
        <p:blipFill>
          <a:blip r:embed="rId4"/>
          <a:stretch>
            <a:fillRect/>
          </a:stretch>
        </p:blipFill>
        <p:spPr>
          <a:xfrm>
            <a:off x="4898241" y="4381144"/>
            <a:ext cx="5678774" cy="8918587"/>
          </a:xfrm>
          <a:prstGeom prst="rect">
            <a:avLst/>
          </a:prstGeom>
        </p:spPr>
      </p:pic>
      <p:pic>
        <p:nvPicPr>
          <p:cNvPr id="10" name="Picture 9"/>
          <p:cNvPicPr>
            <a:picLocks noChangeAspect="1"/>
          </p:cNvPicPr>
          <p:nvPr/>
        </p:nvPicPr>
        <p:blipFill>
          <a:blip r:embed="rId5"/>
          <a:stretch>
            <a:fillRect/>
          </a:stretch>
        </p:blipFill>
        <p:spPr>
          <a:xfrm>
            <a:off x="14496325" y="3645445"/>
            <a:ext cx="5961669" cy="9509971"/>
          </a:xfrm>
          <a:prstGeom prst="rect">
            <a:avLst/>
          </a:prstGeom>
        </p:spPr>
      </p:pic>
    </p:spTree>
    <p:extLst>
      <p:ext uri="{BB962C8B-B14F-4D97-AF65-F5344CB8AC3E}">
        <p14:creationId xmlns:p14="http://schemas.microsoft.com/office/powerpoint/2010/main" val="241810079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Needs by geography web links</a:t>
            </a:r>
          </a:p>
        </p:txBody>
      </p:sp>
      <p:sp>
        <p:nvSpPr>
          <p:cNvPr id="3" name="Content Placeholder 2"/>
          <p:cNvSpPr>
            <a:spLocks noGrp="1"/>
          </p:cNvSpPr>
          <p:nvPr>
            <p:ph idx="1"/>
          </p:nvPr>
        </p:nvSpPr>
        <p:spPr>
          <a:xfrm>
            <a:off x="3161727" y="4608761"/>
            <a:ext cx="18060537" cy="8163336"/>
          </a:xfrm>
        </p:spPr>
        <p:txBody>
          <a:bodyPr>
            <a:normAutofit fontScale="77500" lnSpcReduction="20000"/>
          </a:bodyPr>
          <a:lstStyle/>
          <a:p>
            <a:r>
              <a:rPr lang="en-US" dirty="0"/>
              <a:t>Links to the renter and homeowner stability index maps are here</a:t>
            </a:r>
          </a:p>
          <a:p>
            <a:pPr lvl="1"/>
            <a:r>
              <a:rPr lang="en-US" dirty="0"/>
              <a:t>available on page 32 of report, please see Appendix F of the report for technical documentation and a brief user's guide</a:t>
            </a:r>
          </a:p>
          <a:p>
            <a:r>
              <a:rPr lang="en-US" dirty="0">
                <a:hlinkClick r:id="rId2"/>
              </a:rPr>
              <a:t>Statewide</a:t>
            </a:r>
            <a:endParaRPr lang="en-US" dirty="0"/>
          </a:p>
          <a:p>
            <a:r>
              <a:rPr lang="en-US" dirty="0">
                <a:hlinkClick r:id="rId3"/>
              </a:rPr>
              <a:t>Western MD</a:t>
            </a:r>
            <a:endParaRPr lang="en-US" dirty="0"/>
          </a:p>
          <a:p>
            <a:r>
              <a:rPr lang="en-US" dirty="0">
                <a:hlinkClick r:id="rId4"/>
              </a:rPr>
              <a:t>Washington DC Suburbs</a:t>
            </a:r>
            <a:endParaRPr lang="en-US" dirty="0"/>
          </a:p>
          <a:p>
            <a:r>
              <a:rPr lang="en-US" dirty="0">
                <a:hlinkClick r:id="rId5"/>
              </a:rPr>
              <a:t>Greater Baltimore</a:t>
            </a:r>
            <a:endParaRPr lang="en-US" dirty="0"/>
          </a:p>
          <a:p>
            <a:r>
              <a:rPr lang="en-US" dirty="0">
                <a:hlinkClick r:id="rId6"/>
              </a:rPr>
              <a:t>Eastern MD</a:t>
            </a:r>
            <a:endParaRPr lang="en-US" dirty="0"/>
          </a:p>
          <a:p>
            <a:r>
              <a:rPr lang="en-US" dirty="0">
                <a:hlinkClick r:id="rId7"/>
              </a:rPr>
              <a:t>Southern MD</a:t>
            </a:r>
            <a:endParaRPr lang="en-US" dirty="0"/>
          </a:p>
          <a:p>
            <a:endParaRPr lang="en-US" dirty="0"/>
          </a:p>
        </p:txBody>
      </p:sp>
      <p:sp>
        <p:nvSpPr>
          <p:cNvPr id="4" name="Slide Number Placeholder 3"/>
          <p:cNvSpPr>
            <a:spLocks noGrp="1"/>
          </p:cNvSpPr>
          <p:nvPr>
            <p:ph type="sldNum" sz="quarter" idx="12"/>
          </p:nvPr>
        </p:nvSpPr>
        <p:spPr/>
        <p:txBody>
          <a:bodyPr/>
          <a:lstStyle/>
          <a:p>
            <a:pPr defTabSz="2438430" eaLnBrk="0" fontAlgn="base">
              <a:lnSpc>
                <a:spcPct val="100000"/>
              </a:lnSpc>
              <a:spcBef>
                <a:spcPct val="0"/>
              </a:spcBef>
              <a:spcAft>
                <a:spcPct val="0"/>
              </a:spcAft>
            </a:pPr>
            <a:fld id="{9DB9C31B-1F91-452B-81D8-DDD137358BBE}" type="slidenum">
              <a:rPr kumimoji="1" lang="zh-CN" altLang="en-US" kern="1200">
                <a:solidFill>
                  <a:prstClr val="white">
                    <a:lumMod val="50000"/>
                  </a:prstClr>
                </a:solidFill>
              </a:rPr>
              <a:pPr defTabSz="2438430" eaLnBrk="0" fontAlgn="base">
                <a:lnSpc>
                  <a:spcPct val="100000"/>
                </a:lnSpc>
                <a:spcBef>
                  <a:spcPct val="0"/>
                </a:spcBef>
                <a:spcAft>
                  <a:spcPct val="0"/>
                </a:spcAft>
              </a:pPr>
              <a:t>24</a:t>
            </a:fld>
            <a:endParaRPr kumimoji="1" lang="en-US" altLang="zh-CN" kern="1200" dirty="0">
              <a:solidFill>
                <a:prstClr val="white">
                  <a:lumMod val="50000"/>
                </a:prstClr>
              </a:solidFill>
            </a:endParaRPr>
          </a:p>
        </p:txBody>
      </p:sp>
    </p:spTree>
    <p:extLst>
      <p:ext uri="{BB962C8B-B14F-4D97-AF65-F5344CB8AC3E}">
        <p14:creationId xmlns:p14="http://schemas.microsoft.com/office/powerpoint/2010/main" val="236307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676A32-38FE-4EC0-ABF6-AD180BA1C650}"/>
              </a:ext>
            </a:extLst>
          </p:cNvPr>
          <p:cNvSpPr>
            <a:spLocks noGrp="1"/>
          </p:cNvSpPr>
          <p:nvPr>
            <p:ph type="title"/>
          </p:nvPr>
        </p:nvSpPr>
        <p:spPr>
          <a:xfrm>
            <a:off x="4308196" y="6148390"/>
            <a:ext cx="19161404" cy="3089263"/>
          </a:xfrm>
        </p:spPr>
        <p:txBody>
          <a:bodyPr/>
          <a:lstStyle/>
          <a:p>
            <a:r>
              <a:rPr lang="en-US" sz="8800"/>
              <a:t>COMMENTS OR QUESTIONS</a:t>
            </a:r>
            <a:endParaRPr lang="en-US" sz="6000"/>
          </a:p>
        </p:txBody>
      </p:sp>
      <p:pic>
        <p:nvPicPr>
          <p:cNvPr id="3" name="Picture 2">
            <a:extLst>
              <a:ext uri="{FF2B5EF4-FFF2-40B4-BE49-F238E27FC236}">
                <a16:creationId xmlns:a16="http://schemas.microsoft.com/office/drawing/2014/main" id="{39ACB84E-C329-4DA2-93A1-63D3BECA36F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87360" y="12501733"/>
            <a:ext cx="821537" cy="821537"/>
          </a:xfrm>
          <a:prstGeom prst="rect">
            <a:avLst/>
          </a:prstGeom>
          <a:noFill/>
          <a:ln>
            <a:noFill/>
          </a:ln>
        </p:spPr>
      </p:pic>
      <p:pic>
        <p:nvPicPr>
          <p:cNvPr id="4" name="Graphic 3" descr="Group brainstorm">
            <a:extLst>
              <a:ext uri="{FF2B5EF4-FFF2-40B4-BE49-F238E27FC236}">
                <a16:creationId xmlns:a16="http://schemas.microsoft.com/office/drawing/2014/main" id="{80332D9A-8851-4BE4-A407-F518BBA623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101310" y="5410200"/>
            <a:ext cx="3206886" cy="3206886"/>
          </a:xfrm>
          <a:prstGeom prst="rect">
            <a:avLst/>
          </a:prstGeom>
        </p:spPr>
      </p:pic>
    </p:spTree>
    <p:extLst>
      <p:ext uri="{BB962C8B-B14F-4D97-AF65-F5344CB8AC3E}">
        <p14:creationId xmlns:p14="http://schemas.microsoft.com/office/powerpoint/2010/main" val="146248459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r="7522" b="7522"/>
          <a:stretch/>
        </p:blipFill>
        <p:spPr/>
      </p:pic>
      <p:sp>
        <p:nvSpPr>
          <p:cNvPr id="7" name="Rectangle 6"/>
          <p:cNvSpPr/>
          <p:nvPr/>
        </p:nvSpPr>
        <p:spPr>
          <a:xfrm>
            <a:off x="0" y="0"/>
            <a:ext cx="24384000" cy="13716000"/>
          </a:xfrm>
          <a:prstGeom prst="rect">
            <a:avLst/>
          </a:prstGeom>
          <a:gradFill flip="none" rotWithShape="1">
            <a:gsLst>
              <a:gs pos="23000">
                <a:srgbClr val="FFFFFF">
                  <a:lumMod val="0"/>
                  <a:alpha val="0"/>
                </a:srgbClr>
              </a:gs>
              <a:gs pos="100000">
                <a:srgbClr val="000000">
                  <a:alpha val="67451"/>
                </a:srgbClr>
              </a:gs>
            </a:gsLst>
            <a:lin ang="2700000" scaled="1"/>
            <a:tileRect/>
          </a:gra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4" name="Shape 4"/>
          <p:cNvSpPr txBox="1">
            <a:spLocks/>
          </p:cNvSpPr>
          <p:nvPr/>
        </p:nvSpPr>
        <p:spPr>
          <a:xfrm>
            <a:off x="12192049" y="5703050"/>
            <a:ext cx="11887200" cy="26685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l" defTabSz="825500" rtl="0" latinLnBrk="0">
              <a:lnSpc>
                <a:spcPct val="80000"/>
              </a:lnSpc>
              <a:spcBef>
                <a:spcPts val="0"/>
              </a:spcBef>
              <a:spcAft>
                <a:spcPts val="0"/>
              </a:spcAft>
              <a:buClrTx/>
              <a:buSzTx/>
              <a:buFontTx/>
              <a:buNone/>
              <a:tabLst/>
              <a:defRPr sz="10000" b="1" i="0" u="none" strike="noStrike" cap="none" spc="560" baseline="0">
                <a:ln>
                  <a:noFill/>
                </a:ln>
                <a:solidFill>
                  <a:srgbClr val="E95C08"/>
                </a:solidFill>
                <a:uFillTx/>
                <a:latin typeface="Arial Black" charset="0"/>
                <a:ea typeface="Arial Black" charset="0"/>
                <a:cs typeface="Arial Black" charset="0"/>
                <a:sym typeface="Montserrat Semi Bold"/>
              </a:defRPr>
            </a:lvl1pPr>
            <a:lvl2pPr marL="0" marR="0" indent="2286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2pPr>
            <a:lvl3pPr marL="0" marR="0" indent="4572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3pPr>
            <a:lvl4pPr marL="0" marR="0" indent="6858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4pPr>
            <a:lvl5pPr marL="0" marR="0" indent="9144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5pPr>
            <a:lvl6pPr marL="0" marR="0" indent="11430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6pPr>
            <a:lvl7pPr marL="0" marR="0" indent="13716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7pPr>
            <a:lvl8pPr marL="0" marR="0" indent="16002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8pPr>
            <a:lvl9pPr marL="0" marR="0" indent="1828800" algn="l" defTabSz="825500" rtl="0" latinLnBrk="0">
              <a:lnSpc>
                <a:spcPct val="80000"/>
              </a:lnSpc>
              <a:spcBef>
                <a:spcPts val="0"/>
              </a:spcBef>
              <a:spcAft>
                <a:spcPts val="0"/>
              </a:spcAft>
              <a:buClrTx/>
              <a:buSzTx/>
              <a:buFontTx/>
              <a:buNone/>
              <a:tabLst/>
              <a:defRPr sz="11200" b="0" i="0" u="none" strike="noStrike" cap="none" spc="560" baseline="0">
                <a:ln>
                  <a:noFill/>
                </a:ln>
                <a:solidFill>
                  <a:srgbClr val="212121"/>
                </a:solidFill>
                <a:uFillTx/>
                <a:latin typeface="+mj-lt"/>
                <a:ea typeface="+mj-ea"/>
                <a:cs typeface="+mj-cs"/>
                <a:sym typeface="Montserrat Semi Bold"/>
              </a:defRPr>
            </a:lvl9pPr>
          </a:lstStyle>
          <a:p>
            <a:pPr hangingPunct="1"/>
            <a:r>
              <a:rPr lang="en-US" spc="0">
                <a:solidFill>
                  <a:srgbClr val="FFFFFF"/>
                </a:solidFill>
              </a:rPr>
              <a:t>THANK YOU</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1900" y="4615891"/>
            <a:ext cx="5512365" cy="1339162"/>
          </a:xfrm>
          <a:prstGeom prst="rect">
            <a:avLst/>
          </a:prstGeom>
        </p:spPr>
      </p:pic>
      <p:sp>
        <p:nvSpPr>
          <p:cNvPr id="2" name="TextBox 1">
            <a:extLst>
              <a:ext uri="{FF2B5EF4-FFF2-40B4-BE49-F238E27FC236}">
                <a16:creationId xmlns:a16="http://schemas.microsoft.com/office/drawing/2014/main" id="{B3D0F0E4-BDE9-4DA0-95C9-00B20212257E}"/>
              </a:ext>
            </a:extLst>
          </p:cNvPr>
          <p:cNvSpPr txBox="1"/>
          <p:nvPr/>
        </p:nvSpPr>
        <p:spPr>
          <a:xfrm>
            <a:off x="9479333" y="12600841"/>
            <a:ext cx="1459991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r"/>
            <a:r>
              <a:rPr kumimoji="0" lang="en-US" sz="1400" b="0" i="0" u="none" strike="noStrike" cap="none" spc="0" normalizeH="0" baseline="0">
                <a:ln>
                  <a:noFill/>
                </a:ln>
                <a:solidFill>
                  <a:schemeClr val="tx1"/>
                </a:solidFill>
                <a:effectLst/>
                <a:uFillTx/>
                <a:latin typeface="+mn-lt"/>
                <a:ea typeface="+mn-ea"/>
                <a:cs typeface="+mn-cs"/>
                <a:sym typeface="Helvetica Light"/>
              </a:rPr>
              <a:t>PHOTO CREDITS: </a:t>
            </a:r>
            <a:r>
              <a:rPr lang="en-US" sz="1400" b="0" i="0" u="none" strike="noStrike" cap="none" spc="0" normalizeH="0" baseline="0">
                <a:ln>
                  <a:noFill/>
                </a:ln>
                <a:effectLst/>
                <a:uFillTx/>
              </a:rPr>
              <a:t/>
            </a:r>
            <a:br>
              <a:rPr lang="en-US" sz="1400" b="0" i="0" u="none" strike="noStrike" cap="none" spc="0" normalizeH="0" baseline="0">
                <a:ln>
                  <a:noFill/>
                </a:ln>
                <a:effectLst/>
                <a:uFillTx/>
              </a:rPr>
            </a:br>
            <a:r>
              <a:rPr kumimoji="0" lang="en-US" sz="1400" b="0" i="0" u="none" strike="noStrike" cap="none" spc="0" normalizeH="0" baseline="0">
                <a:ln>
                  <a:noFill/>
                </a:ln>
                <a:solidFill>
                  <a:schemeClr val="tx1"/>
                </a:solidFill>
                <a:effectLst/>
                <a:uFillTx/>
                <a:latin typeface="+mn-lt"/>
                <a:ea typeface="+mn-ea"/>
                <a:cs typeface="+mn-cs"/>
                <a:sym typeface="Helvetica Light"/>
              </a:rPr>
              <a:t>ODI via Flickr | Maryland </a:t>
            </a:r>
            <a:r>
              <a:rPr kumimoji="0" lang="en-US" sz="1400" b="0" i="0" u="none" strike="noStrike" cap="none" spc="0" normalizeH="0" baseline="0" err="1">
                <a:ln>
                  <a:noFill/>
                </a:ln>
                <a:solidFill>
                  <a:schemeClr val="tx1"/>
                </a:solidFill>
                <a:effectLst/>
                <a:uFillTx/>
                <a:latin typeface="+mn-lt"/>
                <a:ea typeface="+mn-ea"/>
                <a:cs typeface="+mn-cs"/>
                <a:sym typeface="Helvetica Light"/>
              </a:rPr>
              <a:t>Govpics</a:t>
            </a:r>
            <a:r>
              <a:rPr kumimoji="0" lang="en-US" sz="1400" b="0" i="0" u="none" strike="noStrike" cap="none" spc="0" normalizeH="0" baseline="0">
                <a:ln>
                  <a:noFill/>
                </a:ln>
                <a:solidFill>
                  <a:schemeClr val="tx1"/>
                </a:solidFill>
                <a:effectLst/>
                <a:uFillTx/>
                <a:latin typeface="+mn-lt"/>
                <a:ea typeface="+mn-ea"/>
                <a:cs typeface="+mn-cs"/>
                <a:sym typeface="Helvetica Light"/>
              </a:rPr>
              <a:t> | Jay Baker via Flickr | Joseph A via Flick | Doug Kerr via Flickr </a:t>
            </a:r>
            <a:r>
              <a:rPr lang="en-US" sz="1400"/>
              <a:t/>
            </a:r>
            <a:br>
              <a:rPr lang="en-US" sz="1400"/>
            </a:br>
            <a:r>
              <a:rPr lang="en-US" sz="1200">
                <a:solidFill>
                  <a:schemeClr val="tx1"/>
                </a:solidFill>
              </a:rPr>
              <a:t>   </a:t>
            </a:r>
          </a:p>
        </p:txBody>
      </p:sp>
      <p:pic>
        <p:nvPicPr>
          <p:cNvPr id="9" name="Picture 8">
            <a:extLst>
              <a:ext uri="{FF2B5EF4-FFF2-40B4-BE49-F238E27FC236}">
                <a16:creationId xmlns:a16="http://schemas.microsoft.com/office/drawing/2014/main" id="{F70CB895-408B-E947-9DC2-17E315985B2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2191951" y="3127286"/>
            <a:ext cx="2575764" cy="2575764"/>
          </a:xfrm>
          <a:prstGeom prst="rect">
            <a:avLst/>
          </a:prstGeom>
          <a:noFill/>
          <a:ln>
            <a:noFill/>
          </a:ln>
        </p:spPr>
      </p:pic>
    </p:spTree>
    <p:extLst>
      <p:ext uri="{BB962C8B-B14F-4D97-AF65-F5344CB8AC3E}">
        <p14:creationId xmlns:p14="http://schemas.microsoft.com/office/powerpoint/2010/main" val="165051293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4" y="2424764"/>
            <a:ext cx="21945596" cy="1226451"/>
          </a:xfrm>
        </p:spPr>
        <p:txBody>
          <a:bodyPr>
            <a:normAutofit/>
          </a:bodyPr>
          <a:lstStyle/>
          <a:p>
            <a:r>
              <a:rPr lang="en-US" dirty="0"/>
              <a:t>What is the NCSG?</a:t>
            </a:r>
          </a:p>
        </p:txBody>
      </p:sp>
      <p:sp>
        <p:nvSpPr>
          <p:cNvPr id="3" name="Content Placeholder 2"/>
          <p:cNvSpPr>
            <a:spLocks noGrp="1"/>
          </p:cNvSpPr>
          <p:nvPr>
            <p:ph idx="1"/>
          </p:nvPr>
        </p:nvSpPr>
        <p:spPr>
          <a:xfrm>
            <a:off x="805217" y="3538486"/>
            <a:ext cx="12675559" cy="8163336"/>
          </a:xfrm>
        </p:spPr>
        <p:txBody>
          <a:bodyPr>
            <a:noAutofit/>
          </a:bodyPr>
          <a:lstStyle/>
          <a:p>
            <a:pPr>
              <a:lnSpc>
                <a:spcPct val="170000"/>
              </a:lnSpc>
            </a:pPr>
            <a:r>
              <a:rPr lang="en-US" sz="2800" dirty="0"/>
              <a:t>Research center at UMD College Park</a:t>
            </a:r>
          </a:p>
          <a:p>
            <a:pPr lvl="1">
              <a:lnSpc>
                <a:spcPct val="170000"/>
              </a:lnSpc>
            </a:pPr>
            <a:r>
              <a:rPr lang="en-US" sz="2400" dirty="0"/>
              <a:t>Based in the School of Architecture, founded in 2000</a:t>
            </a:r>
          </a:p>
          <a:p>
            <a:pPr lvl="1">
              <a:lnSpc>
                <a:spcPct val="170000"/>
              </a:lnSpc>
            </a:pPr>
            <a:r>
              <a:rPr lang="en-US" sz="2400" dirty="0"/>
              <a:t>Technical assistance to local and state government; grant recipient from NSF, federal government, foundations</a:t>
            </a:r>
          </a:p>
          <a:p>
            <a:pPr>
              <a:lnSpc>
                <a:spcPct val="170000"/>
              </a:lnSpc>
            </a:pPr>
            <a:r>
              <a:rPr lang="en-US" sz="2800" dirty="0"/>
              <a:t>5 urban planning faculty</a:t>
            </a:r>
          </a:p>
          <a:p>
            <a:pPr lvl="1">
              <a:lnSpc>
                <a:spcPct val="170000"/>
              </a:lnSpc>
            </a:pPr>
            <a:r>
              <a:rPr lang="en-US" sz="2400" dirty="0"/>
              <a:t>15 staff and student employees</a:t>
            </a:r>
          </a:p>
          <a:p>
            <a:pPr>
              <a:lnSpc>
                <a:spcPct val="170000"/>
              </a:lnSpc>
            </a:pPr>
            <a:r>
              <a:rPr lang="en-US" sz="2800" dirty="0"/>
              <a:t>Mission:</a:t>
            </a:r>
          </a:p>
          <a:p>
            <a:pPr lvl="1">
              <a:lnSpc>
                <a:spcPct val="170000"/>
              </a:lnSpc>
            </a:pPr>
            <a:r>
              <a:rPr lang="en-US" sz="2400" dirty="0"/>
              <a:t>The NCSG works to create a more sustainable, vibrant and enhanced quality of life for communities across the globe. While we continue to address smart growth issues around the world, we are also engaged extensively at the local level on issues like housing, transportation, climate, and equity. </a:t>
            </a:r>
          </a:p>
          <a:p>
            <a:pPr>
              <a:lnSpc>
                <a:spcPct val="170000"/>
              </a:lnSpc>
            </a:pPr>
            <a:r>
              <a:rPr lang="en-US" sz="2800" dirty="0" smtClean="0"/>
              <a:t>We did the “opportunity mapping” about 7 years ago for the sustainable communities initiative – “Opportunity Collaborative.</a:t>
            </a:r>
          </a:p>
        </p:txBody>
      </p:sp>
      <p:sp>
        <p:nvSpPr>
          <p:cNvPr id="4" name="Slide Number Placeholder 3"/>
          <p:cNvSpPr>
            <a:spLocks noGrp="1"/>
          </p:cNvSpPr>
          <p:nvPr>
            <p:ph type="sldNum" sz="quarter" idx="12"/>
          </p:nvPr>
        </p:nvSpPr>
        <p:spPr/>
        <p:txBody>
          <a:bodyPr/>
          <a:lstStyle/>
          <a:p>
            <a:pPr defTabSz="2438430" eaLnBrk="0" fontAlgn="base">
              <a:lnSpc>
                <a:spcPct val="100000"/>
              </a:lnSpc>
              <a:spcBef>
                <a:spcPct val="0"/>
              </a:spcBef>
              <a:spcAft>
                <a:spcPct val="0"/>
              </a:spcAft>
            </a:pPr>
            <a:fld id="{9DB9C31B-1F91-452B-81D8-DDD137358BBE}" type="slidenum">
              <a:rPr kumimoji="1" lang="zh-CN" altLang="en-US" kern="1200">
                <a:solidFill>
                  <a:prstClr val="white">
                    <a:lumMod val="50000"/>
                  </a:prstClr>
                </a:solidFill>
              </a:rPr>
              <a:pPr defTabSz="2438430" eaLnBrk="0" fontAlgn="base">
                <a:lnSpc>
                  <a:spcPct val="100000"/>
                </a:lnSpc>
                <a:spcBef>
                  <a:spcPct val="0"/>
                </a:spcBef>
                <a:spcAft>
                  <a:spcPct val="0"/>
                </a:spcAft>
              </a:pPr>
              <a:t>3</a:t>
            </a:fld>
            <a:endParaRPr kumimoji="1" lang="en-US" altLang="zh-CN" kern="1200" dirty="0">
              <a:solidFill>
                <a:prstClr val="white">
                  <a:lumMod val="50000"/>
                </a:prstClr>
              </a:solidFill>
            </a:endParaRPr>
          </a:p>
        </p:txBody>
      </p:sp>
      <p:pic>
        <p:nvPicPr>
          <p:cNvPr id="1026" name="Picture 2" descr="UMD's National Center for Smart Growth Joins Global Development Firm for  Worldwide Infrastructure Initiative | UMD Right Now :: University of  Mary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5301" y="6689101"/>
            <a:ext cx="3200341" cy="32270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versity of Maryland, College Park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27373" y="6433894"/>
            <a:ext cx="3737427" cy="3737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032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839" y="6626864"/>
            <a:ext cx="8398933" cy="1226451"/>
          </a:xfrm>
        </p:spPr>
        <p:txBody>
          <a:bodyPr>
            <a:noAutofit/>
          </a:bodyPr>
          <a:lstStyle/>
          <a:p>
            <a:r>
              <a:rPr lang="en-US" sz="9600" dirty="0">
                <a:hlinkClick r:id="rId2"/>
              </a:rPr>
              <a:t>The Maryland Housing Needs Assessment</a:t>
            </a:r>
            <a:endParaRPr lang="en-US" sz="9600" dirty="0"/>
          </a:p>
        </p:txBody>
      </p:sp>
      <p:sp>
        <p:nvSpPr>
          <p:cNvPr id="4" name="Slide Number Placeholder 3"/>
          <p:cNvSpPr>
            <a:spLocks noGrp="1"/>
          </p:cNvSpPr>
          <p:nvPr>
            <p:ph type="sldNum" sz="quarter" idx="12"/>
          </p:nvPr>
        </p:nvSpPr>
        <p:spPr/>
        <p:txBody>
          <a:bodyPr/>
          <a:lstStyle/>
          <a:p>
            <a:pPr defTabSz="2438430" eaLnBrk="0" fontAlgn="base">
              <a:lnSpc>
                <a:spcPct val="100000"/>
              </a:lnSpc>
              <a:spcBef>
                <a:spcPct val="0"/>
              </a:spcBef>
              <a:spcAft>
                <a:spcPct val="0"/>
              </a:spcAft>
            </a:pPr>
            <a:fld id="{9DB9C31B-1F91-452B-81D8-DDD137358BBE}" type="slidenum">
              <a:rPr kumimoji="1" lang="zh-CN" altLang="en-US" kern="1200">
                <a:solidFill>
                  <a:prstClr val="white">
                    <a:lumMod val="50000"/>
                  </a:prstClr>
                </a:solidFill>
              </a:rPr>
              <a:pPr defTabSz="2438430" eaLnBrk="0" fontAlgn="base">
                <a:lnSpc>
                  <a:spcPct val="100000"/>
                </a:lnSpc>
                <a:spcBef>
                  <a:spcPct val="0"/>
                </a:spcBef>
                <a:spcAft>
                  <a:spcPct val="0"/>
                </a:spcAft>
              </a:pPr>
              <a:t>4</a:t>
            </a:fld>
            <a:endParaRPr kumimoji="1" lang="en-US" altLang="zh-CN" kern="1200" dirty="0">
              <a:solidFill>
                <a:prstClr val="white">
                  <a:lumMod val="50000"/>
                </a:prstClr>
              </a:solidFill>
            </a:endParaRPr>
          </a:p>
        </p:txBody>
      </p:sp>
      <p:pic>
        <p:nvPicPr>
          <p:cNvPr id="5" name="Picture 4"/>
          <p:cNvPicPr>
            <a:picLocks noChangeAspect="1"/>
          </p:cNvPicPr>
          <p:nvPr/>
        </p:nvPicPr>
        <p:blipFill>
          <a:blip r:embed="rId3"/>
          <a:stretch>
            <a:fillRect/>
          </a:stretch>
        </p:blipFill>
        <p:spPr>
          <a:xfrm>
            <a:off x="13589631" y="2140007"/>
            <a:ext cx="8771469" cy="11426616"/>
          </a:xfrm>
          <a:prstGeom prst="rect">
            <a:avLst/>
          </a:prstGeom>
        </p:spPr>
      </p:pic>
    </p:spTree>
    <p:extLst>
      <p:ext uri="{BB962C8B-B14F-4D97-AF65-F5344CB8AC3E}">
        <p14:creationId xmlns:p14="http://schemas.microsoft.com/office/powerpoint/2010/main" val="143181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Background on the “HNA”</a:t>
            </a:r>
          </a:p>
        </p:txBody>
      </p:sp>
      <p:sp>
        <p:nvSpPr>
          <p:cNvPr id="3" name="Content Placeholder 2"/>
          <p:cNvSpPr>
            <a:spLocks noGrp="1"/>
          </p:cNvSpPr>
          <p:nvPr>
            <p:ph idx="1"/>
          </p:nvPr>
        </p:nvSpPr>
        <p:spPr>
          <a:xfrm>
            <a:off x="627797" y="4453468"/>
            <a:ext cx="10717536" cy="8163336"/>
          </a:xfrm>
        </p:spPr>
        <p:txBody>
          <a:bodyPr>
            <a:noAutofit/>
          </a:bodyPr>
          <a:lstStyle/>
          <a:p>
            <a:pPr>
              <a:lnSpc>
                <a:spcPct val="170000"/>
              </a:lnSpc>
            </a:pPr>
            <a:r>
              <a:rPr lang="en-US" sz="3200" dirty="0"/>
              <a:t>2018: State legislative mandate to DHCD to conduct the needs assessment</a:t>
            </a:r>
          </a:p>
          <a:p>
            <a:pPr>
              <a:lnSpc>
                <a:spcPct val="170000"/>
              </a:lnSpc>
            </a:pPr>
            <a:r>
              <a:rPr lang="en-US" sz="3200" dirty="0"/>
              <a:t>2019: RFP out</a:t>
            </a:r>
          </a:p>
          <a:p>
            <a:pPr>
              <a:lnSpc>
                <a:spcPct val="170000"/>
              </a:lnSpc>
            </a:pPr>
            <a:r>
              <a:rPr lang="en-US" sz="3200" dirty="0"/>
              <a:t>NCSG and Enterprise Community Partners apply and are selected, summer 2019</a:t>
            </a:r>
          </a:p>
          <a:p>
            <a:pPr>
              <a:lnSpc>
                <a:spcPct val="170000"/>
              </a:lnSpc>
            </a:pPr>
            <a:r>
              <a:rPr lang="en-US" sz="3200" dirty="0"/>
              <a:t>Fall 2019: NCSG and Enterprise begin work</a:t>
            </a:r>
          </a:p>
          <a:p>
            <a:pPr>
              <a:lnSpc>
                <a:spcPct val="170000"/>
              </a:lnSpc>
            </a:pPr>
            <a:r>
              <a:rPr lang="en-US" sz="3200" dirty="0"/>
              <a:t>March-Fall 2020 = COVID delays!</a:t>
            </a:r>
          </a:p>
          <a:p>
            <a:pPr>
              <a:lnSpc>
                <a:spcPct val="170000"/>
              </a:lnSpc>
            </a:pPr>
            <a:r>
              <a:rPr lang="en-US" sz="3200" dirty="0"/>
              <a:t>December 2020: project wraps up</a:t>
            </a:r>
          </a:p>
          <a:p>
            <a:pPr>
              <a:lnSpc>
                <a:spcPct val="170000"/>
              </a:lnSpc>
            </a:pPr>
            <a:r>
              <a:rPr lang="en-US" sz="3200" dirty="0"/>
              <a:t>February 2021: release of final report</a:t>
            </a:r>
          </a:p>
        </p:txBody>
      </p:sp>
      <p:sp>
        <p:nvSpPr>
          <p:cNvPr id="4" name="Slide Number Placeholder 3"/>
          <p:cNvSpPr>
            <a:spLocks noGrp="1"/>
          </p:cNvSpPr>
          <p:nvPr>
            <p:ph type="sldNum" sz="quarter" idx="12"/>
          </p:nvPr>
        </p:nvSpPr>
        <p:spPr/>
        <p:txBody>
          <a:bodyPr/>
          <a:lstStyle/>
          <a:p>
            <a:pPr defTabSz="2438430" eaLnBrk="0" fontAlgn="base">
              <a:lnSpc>
                <a:spcPct val="100000"/>
              </a:lnSpc>
              <a:spcBef>
                <a:spcPct val="0"/>
              </a:spcBef>
              <a:spcAft>
                <a:spcPct val="0"/>
              </a:spcAft>
            </a:pPr>
            <a:fld id="{9DB9C31B-1F91-452B-81D8-DDD137358BBE}" type="slidenum">
              <a:rPr kumimoji="1" lang="zh-CN" altLang="en-US" kern="1200">
                <a:solidFill>
                  <a:prstClr val="white">
                    <a:lumMod val="50000"/>
                  </a:prstClr>
                </a:solidFill>
              </a:rPr>
              <a:pPr defTabSz="2438430" eaLnBrk="0" fontAlgn="base">
                <a:lnSpc>
                  <a:spcPct val="100000"/>
                </a:lnSpc>
                <a:spcBef>
                  <a:spcPct val="0"/>
                </a:spcBef>
                <a:spcAft>
                  <a:spcPct val="0"/>
                </a:spcAft>
              </a:pPr>
              <a:t>5</a:t>
            </a:fld>
            <a:endParaRPr kumimoji="1" lang="en-US" altLang="zh-CN" kern="1200" dirty="0">
              <a:solidFill>
                <a:prstClr val="white">
                  <a:lumMod val="50000"/>
                </a:prstClr>
              </a:solidFill>
            </a:endParaRPr>
          </a:p>
        </p:txBody>
      </p:sp>
      <p:pic>
        <p:nvPicPr>
          <p:cNvPr id="5" name="Picture 4"/>
          <p:cNvPicPr>
            <a:picLocks noChangeAspect="1"/>
          </p:cNvPicPr>
          <p:nvPr/>
        </p:nvPicPr>
        <p:blipFill>
          <a:blip r:embed="rId2"/>
          <a:stretch>
            <a:fillRect/>
          </a:stretch>
        </p:blipFill>
        <p:spPr>
          <a:xfrm>
            <a:off x="11201204" y="4453467"/>
            <a:ext cx="9906392" cy="8500533"/>
          </a:xfrm>
          <a:prstGeom prst="rect">
            <a:avLst/>
          </a:prstGeom>
        </p:spPr>
      </p:pic>
    </p:spTree>
    <p:extLst>
      <p:ext uri="{BB962C8B-B14F-4D97-AF65-F5344CB8AC3E}">
        <p14:creationId xmlns:p14="http://schemas.microsoft.com/office/powerpoint/2010/main" val="1623345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8E9D6E-2240-4727-8F69-39C760608699}"/>
              </a:ext>
            </a:extLst>
          </p:cNvPr>
          <p:cNvSpPr>
            <a:spLocks noGrp="1"/>
          </p:cNvSpPr>
          <p:nvPr>
            <p:ph type="title"/>
          </p:nvPr>
        </p:nvSpPr>
        <p:spPr>
          <a:xfrm>
            <a:off x="5303520" y="1921278"/>
            <a:ext cx="17465040" cy="2772641"/>
          </a:xfrm>
        </p:spPr>
        <p:txBody>
          <a:bodyPr/>
          <a:lstStyle/>
          <a:p>
            <a:r>
              <a:rPr lang="en-US" dirty="0"/>
              <a:t>PROJECT GOALS</a:t>
            </a:r>
            <a:br>
              <a:rPr lang="en-US" dirty="0"/>
            </a:br>
            <a:r>
              <a:rPr lang="en-US" sz="5400" dirty="0"/>
              <a:t>MARYLAND HOUSING NEEDS ASSESSMENT</a:t>
            </a:r>
          </a:p>
        </p:txBody>
      </p:sp>
      <p:sp>
        <p:nvSpPr>
          <p:cNvPr id="5" name="Content Placeholder 4">
            <a:extLst>
              <a:ext uri="{FF2B5EF4-FFF2-40B4-BE49-F238E27FC236}">
                <a16:creationId xmlns:a16="http://schemas.microsoft.com/office/drawing/2014/main" id="{6E30F169-1465-433D-BBFD-EA2899599AFD}"/>
              </a:ext>
            </a:extLst>
          </p:cNvPr>
          <p:cNvSpPr>
            <a:spLocks noGrp="1"/>
          </p:cNvSpPr>
          <p:nvPr>
            <p:ph idx="1"/>
          </p:nvPr>
        </p:nvSpPr>
        <p:spPr>
          <a:xfrm>
            <a:off x="5303520" y="1167764"/>
            <a:ext cx="17465040" cy="753514"/>
          </a:xfrm>
        </p:spPr>
        <p:txBody>
          <a:bodyPr/>
          <a:lstStyle/>
          <a:p>
            <a:r>
              <a:rPr lang="en-US" dirty="0"/>
              <a:t>ASSESSMENT OVERVIEW</a:t>
            </a:r>
          </a:p>
        </p:txBody>
      </p:sp>
      <p:sp>
        <p:nvSpPr>
          <p:cNvPr id="7" name="Rectangle 6">
            <a:extLst>
              <a:ext uri="{FF2B5EF4-FFF2-40B4-BE49-F238E27FC236}">
                <a16:creationId xmlns:a16="http://schemas.microsoft.com/office/drawing/2014/main" id="{DDD0D1C2-3D7C-42FE-B1E4-C09CA6278692}"/>
              </a:ext>
            </a:extLst>
          </p:cNvPr>
          <p:cNvSpPr/>
          <p:nvPr/>
        </p:nvSpPr>
        <p:spPr>
          <a:xfrm>
            <a:off x="5303520" y="4693919"/>
            <a:ext cx="18013680" cy="5641673"/>
          </a:xfrm>
          <a:prstGeom prst="rect">
            <a:avLst/>
          </a:prstGeom>
        </p:spPr>
        <p:txBody>
          <a:bodyPr wrap="square" anchor="t">
            <a:spAutoFit/>
          </a:bodyPr>
          <a:lstStyle/>
          <a:p>
            <a:pPr marL="571500" indent="-571500">
              <a:buFont typeface="Arial" panose="020B0604020202020204" pitchFamily="34" charset="0"/>
              <a:buChar char="•"/>
            </a:pPr>
            <a:r>
              <a:rPr lang="en-US" sz="3800" dirty="0">
                <a:solidFill>
                  <a:schemeClr val="tx2"/>
                </a:solidFill>
              </a:rPr>
              <a:t>Provides </a:t>
            </a:r>
            <a:r>
              <a:rPr lang="en-US" sz="3800" b="1" dirty="0">
                <a:solidFill>
                  <a:schemeClr val="tx2"/>
                </a:solidFill>
              </a:rPr>
              <a:t>accurate analysis about housing needs </a:t>
            </a:r>
            <a:r>
              <a:rPr lang="en-US" sz="3800" dirty="0">
                <a:solidFill>
                  <a:schemeClr val="tx2"/>
                </a:solidFill>
              </a:rPr>
              <a:t>in the State of Maryland between 2020 and 2030. </a:t>
            </a:r>
            <a:br>
              <a:rPr lang="en-US" sz="3800" dirty="0">
                <a:solidFill>
                  <a:schemeClr val="tx2"/>
                </a:solidFill>
              </a:rPr>
            </a:br>
            <a:endParaRPr lang="en-US" sz="3800" dirty="0">
              <a:solidFill>
                <a:schemeClr val="tx2"/>
              </a:solidFill>
            </a:endParaRPr>
          </a:p>
          <a:p>
            <a:pPr marL="571500" indent="-571500">
              <a:buFont typeface="Arial" panose="020B0604020202020204" pitchFamily="34" charset="0"/>
              <a:buChar char="•"/>
            </a:pPr>
            <a:r>
              <a:rPr lang="en-US" sz="3800" dirty="0">
                <a:solidFill>
                  <a:schemeClr val="tx2"/>
                </a:solidFill>
              </a:rPr>
              <a:t>Proposes a </a:t>
            </a:r>
            <a:r>
              <a:rPr lang="en-US" sz="3800" b="1" dirty="0">
                <a:solidFill>
                  <a:schemeClr val="tx2"/>
                </a:solidFill>
              </a:rPr>
              <a:t>menu of recommendations</a:t>
            </a:r>
            <a:r>
              <a:rPr lang="en-US" sz="3800" dirty="0">
                <a:solidFill>
                  <a:schemeClr val="tx2"/>
                </a:solidFill>
              </a:rPr>
              <a:t>, including new tools at the state and local levels to better align with current and future housing needs. </a:t>
            </a:r>
            <a:br>
              <a:rPr lang="en-US" sz="3800" dirty="0">
                <a:solidFill>
                  <a:schemeClr val="tx2"/>
                </a:solidFill>
              </a:rPr>
            </a:br>
            <a:endParaRPr lang="en-US" sz="3800" dirty="0">
              <a:solidFill>
                <a:schemeClr val="tx2"/>
              </a:solidFill>
            </a:endParaRPr>
          </a:p>
          <a:p>
            <a:pPr marL="571500" indent="-571500">
              <a:buFont typeface="Arial" panose="020B0604020202020204" pitchFamily="34" charset="0"/>
              <a:buChar char="•"/>
            </a:pPr>
            <a:r>
              <a:rPr lang="en-US" sz="3800" dirty="0">
                <a:solidFill>
                  <a:schemeClr val="tx2"/>
                </a:solidFill>
              </a:rPr>
              <a:t>Focuses on ways to meet the needs for </a:t>
            </a:r>
            <a:r>
              <a:rPr lang="en-US" sz="3800" b="1" dirty="0">
                <a:solidFill>
                  <a:schemeClr val="tx2"/>
                </a:solidFill>
              </a:rPr>
              <a:t>all income groups</a:t>
            </a:r>
            <a:r>
              <a:rPr lang="en-US" sz="3800" dirty="0">
                <a:solidFill>
                  <a:schemeClr val="tx2"/>
                </a:solidFill>
              </a:rPr>
              <a:t>, </a:t>
            </a:r>
            <a:br>
              <a:rPr lang="en-US" sz="3800" dirty="0">
                <a:solidFill>
                  <a:schemeClr val="tx2"/>
                </a:solidFill>
              </a:rPr>
            </a:br>
            <a:r>
              <a:rPr lang="en-US" sz="3800" dirty="0">
                <a:solidFill>
                  <a:schemeClr val="tx2"/>
                </a:solidFill>
              </a:rPr>
              <a:t>including those affecting families earning 30% and 60% of area median income.</a:t>
            </a:r>
            <a:endParaRPr lang="en-US" sz="3800" dirty="0">
              <a:solidFill>
                <a:schemeClr val="tx2"/>
              </a:solidFill>
              <a:cs typeface="Arial"/>
            </a:endParaRPr>
          </a:p>
        </p:txBody>
      </p:sp>
      <p:pic>
        <p:nvPicPr>
          <p:cNvPr id="6" name="Picture 5">
            <a:extLst>
              <a:ext uri="{FF2B5EF4-FFF2-40B4-BE49-F238E27FC236}">
                <a16:creationId xmlns:a16="http://schemas.microsoft.com/office/drawing/2014/main" id="{C31272AA-CB5A-4BB5-93FD-551D5E91379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87360" y="12501733"/>
            <a:ext cx="821537" cy="821537"/>
          </a:xfrm>
          <a:prstGeom prst="rect">
            <a:avLst/>
          </a:prstGeom>
          <a:noFill/>
          <a:ln>
            <a:noFill/>
          </a:ln>
        </p:spPr>
      </p:pic>
    </p:spTree>
    <p:extLst>
      <p:ext uri="{BB962C8B-B14F-4D97-AF65-F5344CB8AC3E}">
        <p14:creationId xmlns:p14="http://schemas.microsoft.com/office/powerpoint/2010/main" val="121957115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4" y="2258712"/>
            <a:ext cx="21945596" cy="1226451"/>
          </a:xfrm>
        </p:spPr>
        <p:txBody>
          <a:bodyPr>
            <a:normAutofit/>
          </a:bodyPr>
          <a:lstStyle/>
          <a:p>
            <a:r>
              <a:rPr lang="en-US" dirty="0"/>
              <a:t>What’s in this report? It’s 300 pages!</a:t>
            </a:r>
          </a:p>
        </p:txBody>
      </p:sp>
      <p:sp>
        <p:nvSpPr>
          <p:cNvPr id="3" name="Content Placeholder 2"/>
          <p:cNvSpPr>
            <a:spLocks noGrp="1"/>
          </p:cNvSpPr>
          <p:nvPr>
            <p:ph idx="1"/>
          </p:nvPr>
        </p:nvSpPr>
        <p:spPr>
          <a:xfrm>
            <a:off x="1658169" y="3784146"/>
            <a:ext cx="15039833" cy="8163336"/>
          </a:xfrm>
        </p:spPr>
        <p:txBody>
          <a:bodyPr>
            <a:noAutofit/>
          </a:bodyPr>
          <a:lstStyle/>
          <a:p>
            <a:pPr>
              <a:lnSpc>
                <a:spcPct val="170000"/>
              </a:lnSpc>
            </a:pPr>
            <a:r>
              <a:rPr lang="en-US" sz="2800" dirty="0"/>
              <a:t>Proposed statewide priorities</a:t>
            </a:r>
          </a:p>
          <a:p>
            <a:pPr lvl="1">
              <a:lnSpc>
                <a:spcPct val="170000"/>
              </a:lnSpc>
            </a:pPr>
            <a:r>
              <a:rPr lang="en-US" sz="2400" dirty="0"/>
              <a:t>What are the biggest issues? </a:t>
            </a:r>
          </a:p>
          <a:p>
            <a:pPr>
              <a:lnSpc>
                <a:spcPct val="170000"/>
              </a:lnSpc>
            </a:pPr>
            <a:r>
              <a:rPr lang="en-US" sz="2800" dirty="0"/>
              <a:t>Assessment of current and future conditions</a:t>
            </a:r>
          </a:p>
          <a:p>
            <a:pPr lvl="1">
              <a:lnSpc>
                <a:spcPct val="170000"/>
              </a:lnSpc>
            </a:pPr>
            <a:r>
              <a:rPr lang="en-US" sz="2400" dirty="0"/>
              <a:t>Supply, demand, projected demographic and economic situation</a:t>
            </a:r>
          </a:p>
          <a:p>
            <a:pPr>
              <a:lnSpc>
                <a:spcPct val="170000"/>
              </a:lnSpc>
            </a:pPr>
            <a:r>
              <a:rPr lang="en-US" sz="2800" dirty="0"/>
              <a:t>Identification of needs by region</a:t>
            </a:r>
          </a:p>
          <a:p>
            <a:pPr lvl="1">
              <a:lnSpc>
                <a:spcPct val="170000"/>
              </a:lnSpc>
            </a:pPr>
            <a:r>
              <a:rPr lang="en-US" sz="2400" dirty="0"/>
              <a:t>How do needs in the housing market differ across the state?</a:t>
            </a:r>
          </a:p>
          <a:p>
            <a:pPr>
              <a:lnSpc>
                <a:spcPct val="170000"/>
              </a:lnSpc>
            </a:pPr>
            <a:r>
              <a:rPr lang="en-US" sz="2800" dirty="0"/>
              <a:t>Policy toolbox</a:t>
            </a:r>
          </a:p>
          <a:p>
            <a:pPr lvl="1">
              <a:lnSpc>
                <a:spcPct val="170000"/>
              </a:lnSpc>
            </a:pPr>
            <a:r>
              <a:rPr lang="en-US" sz="2400" dirty="0"/>
              <a:t>A “menu of actions” </a:t>
            </a:r>
            <a:r>
              <a:rPr lang="en-US" sz="2400" i="1" dirty="0"/>
              <a:t>not </a:t>
            </a:r>
            <a:r>
              <a:rPr lang="en-US" sz="2400" dirty="0"/>
              <a:t>a prescriptive policy roadmap</a:t>
            </a:r>
          </a:p>
          <a:p>
            <a:pPr>
              <a:lnSpc>
                <a:spcPct val="170000"/>
              </a:lnSpc>
            </a:pPr>
            <a:r>
              <a:rPr lang="en-US" sz="2800" dirty="0"/>
              <a:t>Appendices</a:t>
            </a:r>
          </a:p>
          <a:p>
            <a:pPr lvl="1">
              <a:lnSpc>
                <a:spcPct val="170000"/>
              </a:lnSpc>
            </a:pPr>
            <a:r>
              <a:rPr lang="en-US" sz="2400" dirty="0"/>
              <a:t>State and local policy review</a:t>
            </a:r>
          </a:p>
          <a:p>
            <a:pPr lvl="1">
              <a:lnSpc>
                <a:spcPct val="170000"/>
              </a:lnSpc>
            </a:pPr>
            <a:r>
              <a:rPr lang="en-US" sz="2400" dirty="0"/>
              <a:t>Engagement summary</a:t>
            </a:r>
          </a:p>
          <a:p>
            <a:pPr lvl="1">
              <a:lnSpc>
                <a:spcPct val="170000"/>
              </a:lnSpc>
            </a:pPr>
            <a:r>
              <a:rPr lang="en-US" sz="2400" dirty="0"/>
              <a:t>Technical documentation</a:t>
            </a:r>
          </a:p>
          <a:p>
            <a:pPr lvl="1">
              <a:lnSpc>
                <a:spcPct val="170000"/>
              </a:lnSpc>
            </a:pPr>
            <a:r>
              <a:rPr lang="en-US" sz="2400" dirty="0"/>
              <a:t>Supplementary data</a:t>
            </a:r>
          </a:p>
        </p:txBody>
      </p:sp>
      <p:sp>
        <p:nvSpPr>
          <p:cNvPr id="4" name="Slide Number Placeholder 3"/>
          <p:cNvSpPr>
            <a:spLocks noGrp="1"/>
          </p:cNvSpPr>
          <p:nvPr>
            <p:ph type="sldNum" sz="quarter" idx="12"/>
          </p:nvPr>
        </p:nvSpPr>
        <p:spPr/>
        <p:txBody>
          <a:bodyPr/>
          <a:lstStyle/>
          <a:p>
            <a:pPr defTabSz="2438430" eaLnBrk="0" fontAlgn="base">
              <a:lnSpc>
                <a:spcPct val="100000"/>
              </a:lnSpc>
              <a:spcBef>
                <a:spcPct val="0"/>
              </a:spcBef>
              <a:spcAft>
                <a:spcPct val="0"/>
              </a:spcAft>
            </a:pPr>
            <a:fld id="{9DB9C31B-1F91-452B-81D8-DDD137358BBE}" type="slidenum">
              <a:rPr kumimoji="1" lang="zh-CN" altLang="en-US" kern="1200">
                <a:solidFill>
                  <a:prstClr val="white">
                    <a:lumMod val="50000"/>
                  </a:prstClr>
                </a:solidFill>
              </a:rPr>
              <a:pPr defTabSz="2438430" eaLnBrk="0" fontAlgn="base">
                <a:lnSpc>
                  <a:spcPct val="100000"/>
                </a:lnSpc>
                <a:spcBef>
                  <a:spcPct val="0"/>
                </a:spcBef>
                <a:spcAft>
                  <a:spcPct val="0"/>
                </a:spcAft>
              </a:pPr>
              <a:t>7</a:t>
            </a:fld>
            <a:endParaRPr kumimoji="1" lang="en-US" altLang="zh-CN" kern="1200" dirty="0">
              <a:solidFill>
                <a:prstClr val="white">
                  <a:lumMod val="50000"/>
                </a:prstClr>
              </a:solidFill>
            </a:endParaRPr>
          </a:p>
        </p:txBody>
      </p:sp>
      <p:pic>
        <p:nvPicPr>
          <p:cNvPr id="5" name="Picture 4"/>
          <p:cNvPicPr>
            <a:picLocks noChangeAspect="1"/>
          </p:cNvPicPr>
          <p:nvPr/>
        </p:nvPicPr>
        <p:blipFill>
          <a:blip r:embed="rId2"/>
          <a:stretch>
            <a:fillRect/>
          </a:stretch>
        </p:blipFill>
        <p:spPr>
          <a:xfrm>
            <a:off x="14670422" y="3845197"/>
            <a:ext cx="4830840" cy="8748768"/>
          </a:xfrm>
          <a:prstGeom prst="rect">
            <a:avLst/>
          </a:prstGeom>
        </p:spPr>
      </p:pic>
    </p:spTree>
    <p:extLst>
      <p:ext uri="{BB962C8B-B14F-4D97-AF65-F5344CB8AC3E}">
        <p14:creationId xmlns:p14="http://schemas.microsoft.com/office/powerpoint/2010/main" val="3772876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4462818"/>
            <a:ext cx="12474054" cy="7942997"/>
          </a:xfrm>
          <a:prstGeom prst="rect">
            <a:avLst/>
          </a:prstGeom>
          <a:ln w="57150"/>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8" name="Picture 7">
            <a:extLst>
              <a:ext uri="{FF2B5EF4-FFF2-40B4-BE49-F238E27FC236}">
                <a16:creationId xmlns:a16="http://schemas.microsoft.com/office/drawing/2014/main" id="{4739A08B-13E8-43BB-B925-7C64049A167A}"/>
              </a:ext>
            </a:extLst>
          </p:cNvPr>
          <p:cNvPicPr>
            <a:picLocks noChangeAspect="1"/>
          </p:cNvPicPr>
          <p:nvPr/>
        </p:nvPicPr>
        <p:blipFill rotWithShape="1">
          <a:blip r:embed="rId2"/>
          <a:srcRect l="46544" t="25371" r="23882" b="5655"/>
          <a:stretch/>
        </p:blipFill>
        <p:spPr>
          <a:xfrm>
            <a:off x="11483746" y="4914528"/>
            <a:ext cx="5035049" cy="6605390"/>
          </a:xfrm>
          <a:prstGeom prst="rect">
            <a:avLst/>
          </a:prstGeom>
        </p:spPr>
      </p:pic>
      <p:pic>
        <p:nvPicPr>
          <p:cNvPr id="5" name="Picture 4">
            <a:extLst>
              <a:ext uri="{FF2B5EF4-FFF2-40B4-BE49-F238E27FC236}">
                <a16:creationId xmlns:a16="http://schemas.microsoft.com/office/drawing/2014/main" id="{914F4418-1925-4A4D-9E43-00D6192338CB}"/>
              </a:ext>
            </a:extLst>
          </p:cNvPr>
          <p:cNvPicPr>
            <a:picLocks noChangeAspect="1"/>
          </p:cNvPicPr>
          <p:nvPr/>
        </p:nvPicPr>
        <p:blipFill rotWithShape="1">
          <a:blip r:embed="rId3"/>
          <a:srcRect l="46146" t="20185" r="24280" b="8124"/>
          <a:stretch/>
        </p:blipFill>
        <p:spPr>
          <a:xfrm>
            <a:off x="5018042" y="4914528"/>
            <a:ext cx="4815197" cy="6565716"/>
          </a:xfrm>
          <a:prstGeom prst="rect">
            <a:avLst/>
          </a:prstGeom>
        </p:spPr>
      </p:pic>
      <p:pic>
        <p:nvPicPr>
          <p:cNvPr id="65" name="Picture 64">
            <a:extLst>
              <a:ext uri="{FF2B5EF4-FFF2-40B4-BE49-F238E27FC236}">
                <a16:creationId xmlns:a16="http://schemas.microsoft.com/office/drawing/2014/main" id="{33E0D56C-CD65-4A26-B2DA-3E0A3E7A3788}"/>
              </a:ext>
            </a:extLst>
          </p:cNvPr>
          <p:cNvPicPr>
            <a:picLocks noChangeAspect="1"/>
          </p:cNvPicPr>
          <p:nvPr/>
        </p:nvPicPr>
        <p:blipFill rotWithShape="1">
          <a:blip r:embed="rId4"/>
          <a:srcRect l="35355" t="18699" r="10177" b="6596"/>
          <a:stretch/>
        </p:blipFill>
        <p:spPr>
          <a:xfrm>
            <a:off x="17456730" y="6438432"/>
            <a:ext cx="6456818" cy="4981335"/>
          </a:xfrm>
          <a:prstGeom prst="rect">
            <a:avLst/>
          </a:prstGeom>
        </p:spPr>
      </p:pic>
      <p:sp>
        <p:nvSpPr>
          <p:cNvPr id="6" name="Title 5">
            <a:extLst>
              <a:ext uri="{FF2B5EF4-FFF2-40B4-BE49-F238E27FC236}">
                <a16:creationId xmlns:a16="http://schemas.microsoft.com/office/drawing/2014/main" id="{06676A32-38FE-4EC0-ABF6-AD180BA1C650}"/>
              </a:ext>
            </a:extLst>
          </p:cNvPr>
          <p:cNvSpPr>
            <a:spLocks noGrp="1"/>
          </p:cNvSpPr>
          <p:nvPr>
            <p:ph type="title"/>
          </p:nvPr>
        </p:nvSpPr>
        <p:spPr>
          <a:xfrm>
            <a:off x="5303520" y="1921278"/>
            <a:ext cx="18610028" cy="2772641"/>
          </a:xfrm>
        </p:spPr>
        <p:txBody>
          <a:bodyPr/>
          <a:lstStyle/>
          <a:p>
            <a:r>
              <a:rPr lang="en-US" dirty="0"/>
              <a:t>THREE SUPPORTIVE TOOLS</a:t>
            </a:r>
            <a:br>
              <a:rPr lang="en-US" dirty="0"/>
            </a:br>
            <a:r>
              <a:rPr lang="en-US" sz="6000" dirty="0"/>
              <a:t>MARYLAND HOUSING NEEDS ASSESSMENT</a:t>
            </a:r>
          </a:p>
        </p:txBody>
      </p:sp>
      <p:sp>
        <p:nvSpPr>
          <p:cNvPr id="3" name="TextBox 2">
            <a:extLst>
              <a:ext uri="{FF2B5EF4-FFF2-40B4-BE49-F238E27FC236}">
                <a16:creationId xmlns:a16="http://schemas.microsoft.com/office/drawing/2014/main" id="{6EB4D1B6-7C51-4C47-9EB7-9E437D167FAA}"/>
              </a:ext>
            </a:extLst>
          </p:cNvPr>
          <p:cNvSpPr txBox="1"/>
          <p:nvPr/>
        </p:nvSpPr>
        <p:spPr>
          <a:xfrm>
            <a:off x="4299624" y="12732711"/>
            <a:ext cx="20281487" cy="6196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20000"/>
              </a:lnSpc>
              <a:spcBef>
                <a:spcPts val="0"/>
              </a:spcBef>
              <a:spcAft>
                <a:spcPts val="0"/>
              </a:spcAft>
              <a:buClrTx/>
              <a:buSzTx/>
              <a:buFontTx/>
              <a:buNone/>
              <a:tabLst/>
            </a:pPr>
            <a:r>
              <a:rPr kumimoji="0" lang="en-US" sz="2800" b="0" i="0" u="none" strike="noStrike" cap="none" spc="0" normalizeH="0" baseline="0" dirty="0">
                <a:ln>
                  <a:noFill/>
                </a:ln>
                <a:solidFill>
                  <a:srgbClr val="009193"/>
                </a:solidFill>
                <a:effectLst/>
                <a:uFillTx/>
                <a:latin typeface="+mn-lt"/>
                <a:ea typeface="+mn-ea"/>
                <a:cs typeface="+mn-cs"/>
                <a:sym typeface="Helvetica Light"/>
                <a:hlinkClick r:id="rId5"/>
              </a:rPr>
              <a:t>Full Housing Needs Assessment </a:t>
            </a:r>
            <a:r>
              <a:rPr kumimoji="0" lang="en-US" sz="2800" b="0" i="0" u="none" strike="noStrike" cap="none" spc="0" normalizeH="0" baseline="0" dirty="0">
                <a:ln>
                  <a:noFill/>
                </a:ln>
                <a:solidFill>
                  <a:srgbClr val="009193"/>
                </a:solidFill>
                <a:effectLst/>
                <a:uFillTx/>
                <a:latin typeface="+mn-lt"/>
                <a:ea typeface="+mn-ea"/>
                <a:cs typeface="+mn-cs"/>
                <a:sym typeface="Helvetica Light"/>
              </a:rPr>
              <a:t>| </a:t>
            </a:r>
            <a:r>
              <a:rPr kumimoji="0" lang="en-US" sz="2800" b="0" i="0" u="none" strike="noStrike" cap="none" spc="0" normalizeH="0" baseline="0" dirty="0">
                <a:ln>
                  <a:noFill/>
                </a:ln>
                <a:solidFill>
                  <a:srgbClr val="009193"/>
                </a:solidFill>
                <a:effectLst/>
                <a:uFillTx/>
                <a:sym typeface="Helvetica Light"/>
                <a:hlinkClick r:id="rId6"/>
              </a:rPr>
              <a:t>Renter &amp; Homeownersh</a:t>
            </a:r>
            <a:r>
              <a:rPr lang="en-US" sz="2800" dirty="0">
                <a:hlinkClick r:id="rId6"/>
              </a:rPr>
              <a:t>ip Stability Indices </a:t>
            </a:r>
            <a:r>
              <a:rPr lang="en-US" sz="2800" dirty="0"/>
              <a:t>| </a:t>
            </a:r>
            <a:r>
              <a:rPr lang="en-US" sz="2800" dirty="0">
                <a:hlinkClick r:id="rId7"/>
              </a:rPr>
              <a:t>Maryland Housing Toolbox</a:t>
            </a:r>
            <a:endParaRPr kumimoji="0" lang="en-US" sz="2800" b="0" i="0" u="none" strike="noStrike" cap="none" spc="0" normalizeH="0" baseline="0" dirty="0">
              <a:ln>
                <a:noFill/>
              </a:ln>
              <a:solidFill>
                <a:srgbClr val="009193"/>
              </a:solidFill>
              <a:effectLst/>
              <a:uFillTx/>
              <a:latin typeface="+mn-lt"/>
              <a:ea typeface="+mn-ea"/>
              <a:cs typeface="+mn-cs"/>
              <a:sym typeface="Helvetica Light"/>
            </a:endParaRPr>
          </a:p>
        </p:txBody>
      </p:sp>
      <p:sp>
        <p:nvSpPr>
          <p:cNvPr id="54" name="Rectangle 53">
            <a:extLst>
              <a:ext uri="{FF2B5EF4-FFF2-40B4-BE49-F238E27FC236}">
                <a16:creationId xmlns:a16="http://schemas.microsoft.com/office/drawing/2014/main" id="{F0CD4EA3-5AAE-43CE-8AA9-C1BFA44DB271}"/>
              </a:ext>
            </a:extLst>
          </p:cNvPr>
          <p:cNvSpPr/>
          <p:nvPr/>
        </p:nvSpPr>
        <p:spPr>
          <a:xfrm>
            <a:off x="4740402" y="11165767"/>
            <a:ext cx="5408579" cy="628955"/>
          </a:xfrm>
          <a:prstGeom prst="rect">
            <a:avLst/>
          </a:prstGeom>
          <a:solidFill>
            <a:schemeClr val="tx1"/>
          </a:solidFill>
          <a:ln>
            <a:solidFill>
              <a:schemeClr val="accent2">
                <a:lumMod val="20000"/>
                <a:lumOff val="80000"/>
              </a:schemeClr>
            </a:solidFill>
          </a:ln>
        </p:spPr>
        <p:txBody>
          <a:bodyPr wrap="square">
            <a:spAutoFit/>
          </a:bodyPr>
          <a:lstStyle/>
          <a:p>
            <a:pPr algn="ctr"/>
            <a:r>
              <a:rPr lang="en-US" sz="3200" dirty="0">
                <a:solidFill>
                  <a:srgbClr val="4B92DB"/>
                </a:solidFill>
                <a:latin typeface="Arial" panose="020B0604020202020204" pitchFamily="34" charset="0"/>
                <a:ea typeface="Calibri" panose="020F0502020204030204" pitchFamily="34" charset="0"/>
                <a:cs typeface="Times New Roman" panose="02020603050405020304" pitchFamily="18" charset="0"/>
              </a:rPr>
              <a:t>Homeowner Stability Index</a:t>
            </a:r>
            <a:endParaRPr lang="en-US" dirty="0">
              <a:solidFill>
                <a:srgbClr val="4B92DB"/>
              </a:solidFill>
            </a:endParaRPr>
          </a:p>
        </p:txBody>
      </p:sp>
      <p:sp>
        <p:nvSpPr>
          <p:cNvPr id="55" name="Rectangle 54">
            <a:extLst>
              <a:ext uri="{FF2B5EF4-FFF2-40B4-BE49-F238E27FC236}">
                <a16:creationId xmlns:a16="http://schemas.microsoft.com/office/drawing/2014/main" id="{79D495A3-A330-45FE-AAC4-54C3A664868F}"/>
              </a:ext>
            </a:extLst>
          </p:cNvPr>
          <p:cNvSpPr/>
          <p:nvPr/>
        </p:nvSpPr>
        <p:spPr>
          <a:xfrm>
            <a:off x="11263254" y="11066595"/>
            <a:ext cx="5408579" cy="628955"/>
          </a:xfrm>
          <a:prstGeom prst="rect">
            <a:avLst/>
          </a:prstGeom>
          <a:solidFill>
            <a:schemeClr val="tx1"/>
          </a:solidFill>
          <a:ln>
            <a:solidFill>
              <a:schemeClr val="accent2">
                <a:lumMod val="20000"/>
                <a:lumOff val="80000"/>
              </a:schemeClr>
            </a:solidFill>
          </a:ln>
        </p:spPr>
        <p:txBody>
          <a:bodyPr wrap="square">
            <a:spAutoFit/>
          </a:bodyPr>
          <a:lstStyle/>
          <a:p>
            <a:pPr algn="ctr"/>
            <a:r>
              <a:rPr lang="en-US" sz="3200" dirty="0">
                <a:solidFill>
                  <a:srgbClr val="4B92DB"/>
                </a:solidFill>
                <a:latin typeface="Arial" panose="020B0604020202020204" pitchFamily="34" charset="0"/>
                <a:ea typeface="Calibri" panose="020F0502020204030204" pitchFamily="34" charset="0"/>
                <a:cs typeface="Times New Roman" panose="02020603050405020304" pitchFamily="18" charset="0"/>
              </a:rPr>
              <a:t>Renter Stability Index</a:t>
            </a:r>
            <a:endParaRPr lang="en-US" dirty="0">
              <a:solidFill>
                <a:srgbClr val="4B92DB"/>
              </a:solidFill>
            </a:endParaRPr>
          </a:p>
        </p:txBody>
      </p:sp>
      <p:sp>
        <p:nvSpPr>
          <p:cNvPr id="56" name="Rectangle 55">
            <a:extLst>
              <a:ext uri="{FF2B5EF4-FFF2-40B4-BE49-F238E27FC236}">
                <a16:creationId xmlns:a16="http://schemas.microsoft.com/office/drawing/2014/main" id="{AC7361EF-38F0-4E79-AE20-DFD311AEC0D3}"/>
              </a:ext>
            </a:extLst>
          </p:cNvPr>
          <p:cNvSpPr/>
          <p:nvPr/>
        </p:nvSpPr>
        <p:spPr>
          <a:xfrm>
            <a:off x="17786106" y="11048267"/>
            <a:ext cx="5408579" cy="628955"/>
          </a:xfrm>
          <a:prstGeom prst="rect">
            <a:avLst/>
          </a:prstGeom>
          <a:solidFill>
            <a:schemeClr val="tx1"/>
          </a:solidFill>
          <a:ln>
            <a:solidFill>
              <a:schemeClr val="accent2">
                <a:lumMod val="20000"/>
                <a:lumOff val="80000"/>
              </a:schemeClr>
            </a:solidFill>
          </a:ln>
        </p:spPr>
        <p:txBody>
          <a:bodyPr wrap="square">
            <a:spAutoFit/>
          </a:bodyPr>
          <a:lstStyle/>
          <a:p>
            <a:pPr algn="ctr"/>
            <a:r>
              <a:rPr lang="en-US" sz="3200" dirty="0">
                <a:solidFill>
                  <a:srgbClr val="4B92DB"/>
                </a:solidFill>
                <a:latin typeface="Arial" panose="020B0604020202020204" pitchFamily="34" charset="0"/>
                <a:cs typeface="Times New Roman" panose="02020603050405020304" pitchFamily="18" charset="0"/>
              </a:rPr>
              <a:t>Maryland’s Housing Toolbox</a:t>
            </a:r>
            <a:endParaRPr lang="en-US" dirty="0">
              <a:solidFill>
                <a:srgbClr val="4B92DB"/>
              </a:solidFill>
            </a:endParaRPr>
          </a:p>
        </p:txBody>
      </p:sp>
      <p:sp>
        <p:nvSpPr>
          <p:cNvPr id="10" name="Content Placeholder 9">
            <a:extLst>
              <a:ext uri="{FF2B5EF4-FFF2-40B4-BE49-F238E27FC236}">
                <a16:creationId xmlns:a16="http://schemas.microsoft.com/office/drawing/2014/main" id="{6D9ECF99-937C-4A67-8EB4-554A9CE559E5}"/>
              </a:ext>
            </a:extLst>
          </p:cNvPr>
          <p:cNvSpPr>
            <a:spLocks noGrp="1"/>
          </p:cNvSpPr>
          <p:nvPr>
            <p:ph idx="1"/>
          </p:nvPr>
        </p:nvSpPr>
        <p:spPr/>
        <p:txBody>
          <a:bodyPr/>
          <a:lstStyle/>
          <a:p>
            <a:r>
              <a:rPr lang="en-US" dirty="0"/>
              <a:t>ASSESSMENT OVERVIEW</a:t>
            </a:r>
          </a:p>
        </p:txBody>
      </p:sp>
    </p:spTree>
    <p:extLst>
      <p:ext uri="{BB962C8B-B14F-4D97-AF65-F5344CB8AC3E}">
        <p14:creationId xmlns:p14="http://schemas.microsoft.com/office/powerpoint/2010/main" val="415955879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676A32-38FE-4EC0-ABF6-AD180BA1C650}"/>
              </a:ext>
            </a:extLst>
          </p:cNvPr>
          <p:cNvSpPr>
            <a:spLocks noGrp="1"/>
          </p:cNvSpPr>
          <p:nvPr>
            <p:ph type="title"/>
          </p:nvPr>
        </p:nvSpPr>
        <p:spPr>
          <a:xfrm>
            <a:off x="1490687" y="7398103"/>
            <a:ext cx="22379965" cy="3089263"/>
          </a:xfrm>
        </p:spPr>
        <p:txBody>
          <a:bodyPr/>
          <a:lstStyle/>
          <a:p>
            <a:pPr marL="13970"/>
            <a:r>
              <a:rPr lang="en-US" sz="10000" dirty="0">
                <a:latin typeface="Arial Black"/>
              </a:rPr>
              <a:t>TOOLS PROVIDED IN THE HOUSING NEEDS ASSESSMENT: </a:t>
            </a:r>
            <a:br>
              <a:rPr lang="en-US" sz="10000" dirty="0">
                <a:latin typeface="Arial Black"/>
              </a:rPr>
            </a:br>
            <a:r>
              <a:rPr lang="en-US" sz="10000" dirty="0" smtClean="0">
                <a:latin typeface="Arial Black"/>
              </a:rPr>
              <a:t>INDICES</a:t>
            </a:r>
            <a:endParaRPr lang="en-US" sz="6600" dirty="0">
              <a:latin typeface="Arial Black"/>
            </a:endParaRPr>
          </a:p>
        </p:txBody>
      </p:sp>
    </p:spTree>
    <p:extLst>
      <p:ext uri="{BB962C8B-B14F-4D97-AF65-F5344CB8AC3E}">
        <p14:creationId xmlns:p14="http://schemas.microsoft.com/office/powerpoint/2010/main" val="531273660"/>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aster Copy Specs">
  <a:themeElements>
    <a:clrScheme name="ECP COLORS">
      <a:dk1>
        <a:srgbClr val="C1C3C3"/>
      </a:dk1>
      <a:lt1>
        <a:srgbClr val="FEFFFE"/>
      </a:lt1>
      <a:dk2>
        <a:srgbClr val="0067AB"/>
      </a:dk2>
      <a:lt2>
        <a:srgbClr val="181917"/>
      </a:lt2>
      <a:accent1>
        <a:srgbClr val="2C627F"/>
      </a:accent1>
      <a:accent2>
        <a:srgbClr val="4790CE"/>
      </a:accent2>
      <a:accent3>
        <a:srgbClr val="EB7A27"/>
      </a:accent3>
      <a:accent4>
        <a:srgbClr val="FFD000"/>
      </a:accent4>
      <a:accent5>
        <a:srgbClr val="679952"/>
      </a:accent5>
      <a:accent6>
        <a:srgbClr val="CE3430"/>
      </a:accent6>
      <a:hlink>
        <a:srgbClr val="4790CE"/>
      </a:hlink>
      <a:folHlink>
        <a:srgbClr val="EB7A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20000"/>
          </a:lnSpc>
          <a:spcBef>
            <a:spcPts val="0"/>
          </a:spcBef>
          <a:spcAft>
            <a:spcPts val="0"/>
          </a:spcAft>
          <a:buClrTx/>
          <a:buSzTx/>
          <a:buFontTx/>
          <a:buNone/>
          <a:tabLst/>
          <a:defRPr kumimoji="0" sz="3000" b="0" i="0" u="none" strike="noStrike" cap="none" spc="0" normalizeH="0" baseline="0">
            <a:ln>
              <a:noFill/>
            </a:ln>
            <a:solidFill>
              <a:srgbClr val="009193"/>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CSG PowerPoint Template Wide Scree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1F497D"/>
      </a:folHlink>
    </a:clrScheme>
    <a:fontScheme name="NCSG Font Theme">
      <a:majorFont>
        <a:latin typeface="Century Gothic"/>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90A84DDA-7193-4FFC-8787-150AF60FF95E}" vid="{D2836081-1DCB-4F32-B6E4-965128B9420F}"/>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 Semi Bold"/>
        <a:ea typeface="Montserrat Semi Bold"/>
        <a:cs typeface="Montserrat Semi Bold"/>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20000"/>
          </a:lnSpc>
          <a:spcBef>
            <a:spcPts val="0"/>
          </a:spcBef>
          <a:spcAft>
            <a:spcPts val="0"/>
          </a:spcAft>
          <a:buClrTx/>
          <a:buSzTx/>
          <a:buFontTx/>
          <a:buNone/>
          <a:tabLst/>
          <a:defRPr kumimoji="0" sz="3000" b="0" i="0" u="none" strike="noStrike" cap="none" spc="0" normalizeH="0" baseline="0">
            <a:ln>
              <a:noFill/>
            </a:ln>
            <a:solidFill>
              <a:srgbClr val="009193"/>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762A93F7F4A384089DB7EC8B0A62CB3" ma:contentTypeVersion="11" ma:contentTypeDescription="Create a new document." ma:contentTypeScope="" ma:versionID="5405c3191a57da3ab755a5f42c25fb25">
  <xsd:schema xmlns:xsd="http://www.w3.org/2001/XMLSchema" xmlns:xs="http://www.w3.org/2001/XMLSchema" xmlns:p="http://schemas.microsoft.com/office/2006/metadata/properties" xmlns:ns2="67c5ffe5-4b88-49d8-9a44-553db6d06049" targetNamespace="http://schemas.microsoft.com/office/2006/metadata/properties" ma:root="true" ma:fieldsID="e20c3a1c1824f4c04b5178282a8031d7" ns2:_="">
    <xsd:import namespace="67c5ffe5-4b88-49d8-9a44-553db6d0604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c5ffe5-4b88-49d8-9a44-553db6d060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5EC3C5-68EA-4CA4-BFCB-89F10C8099C9}">
  <ds:schemaRefs>
    <ds:schemaRef ds:uri="http://schemas.openxmlformats.org/package/2006/metadata/core-properties"/>
    <ds:schemaRef ds:uri="http://purl.org/dc/dcmitype/"/>
    <ds:schemaRef ds:uri="http://www.w3.org/XML/1998/namespace"/>
    <ds:schemaRef ds:uri="3c155757-62fe-4f53-a7d5-a7cba25daf40"/>
    <ds:schemaRef ds:uri="http://purl.org/dc/elements/1.1/"/>
    <ds:schemaRef ds:uri="http://purl.org/dc/terms/"/>
    <ds:schemaRef ds:uri="http://schemas.microsoft.com/office/2006/documentManagement/types"/>
    <ds:schemaRef ds:uri="http://schemas.microsoft.com/office/infopath/2007/PartnerControls"/>
    <ds:schemaRef ds:uri="f90875a0-451e-48fb-9f64-59c5129e24eb"/>
    <ds:schemaRef ds:uri="http://schemas.microsoft.com/office/2006/metadata/properties"/>
  </ds:schemaRefs>
</ds:datastoreItem>
</file>

<file path=customXml/itemProps2.xml><?xml version="1.0" encoding="utf-8"?>
<ds:datastoreItem xmlns:ds="http://schemas.openxmlformats.org/officeDocument/2006/customXml" ds:itemID="{9577B248-7644-4718-B0ED-84BF39BE50DF}"/>
</file>

<file path=customXml/itemProps3.xml><?xml version="1.0" encoding="utf-8"?>
<ds:datastoreItem xmlns:ds="http://schemas.openxmlformats.org/officeDocument/2006/customXml" ds:itemID="{725D26E6-B803-4B0D-BB51-836FEE25C7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4673</TotalTime>
  <Words>1366</Words>
  <Application>Microsoft Office PowerPoint</Application>
  <PresentationFormat>Custom</PresentationFormat>
  <Paragraphs>191</Paragraphs>
  <Slides>26</Slides>
  <Notes>13</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26</vt:i4>
      </vt:variant>
    </vt:vector>
  </HeadingPairs>
  <TitlesOfParts>
    <vt:vector size="46" baseType="lpstr">
      <vt:lpstr>ＭＳ Ｐゴシック</vt:lpstr>
      <vt:lpstr>宋体</vt:lpstr>
      <vt:lpstr>.AppleSystemUIFont</vt:lpstr>
      <vt:lpstr>Arial</vt:lpstr>
      <vt:lpstr>Arial Black</vt:lpstr>
      <vt:lpstr>Calibri</vt:lpstr>
      <vt:lpstr>Century Gothic</vt:lpstr>
      <vt:lpstr>Georgia</vt:lpstr>
      <vt:lpstr>Helvetica Light</vt:lpstr>
      <vt:lpstr>Lucida Grande</vt:lpstr>
      <vt:lpstr>Montserrat</vt:lpstr>
      <vt:lpstr>Montserrat Light</vt:lpstr>
      <vt:lpstr>Montserrat Semi Bold</vt:lpstr>
      <vt:lpstr>Museo Sans 300</vt:lpstr>
      <vt:lpstr>黑体</vt:lpstr>
      <vt:lpstr>Tahoma</vt:lpstr>
      <vt:lpstr>Times New Roman</vt:lpstr>
      <vt:lpstr>Wingdings</vt:lpstr>
      <vt:lpstr>Master Copy Specs</vt:lpstr>
      <vt:lpstr>NCSG PowerPoint Template Wide Screen</vt:lpstr>
      <vt:lpstr>PowerPoint Presentation</vt:lpstr>
      <vt:lpstr>Agenda</vt:lpstr>
      <vt:lpstr>What is the NCSG?</vt:lpstr>
      <vt:lpstr>The Maryland Housing Needs Assessment</vt:lpstr>
      <vt:lpstr>Background on the “HNA”</vt:lpstr>
      <vt:lpstr>PROJECT GOALS MARYLAND HOUSING NEEDS ASSESSMENT</vt:lpstr>
      <vt:lpstr>What’s in this report? It’s 300 pages!</vt:lpstr>
      <vt:lpstr>THREE SUPPORTIVE TOOLS MARYLAND HOUSING NEEDS ASSESSMENT</vt:lpstr>
      <vt:lpstr>TOOLS PROVIDED IN THE HOUSING NEEDS ASSESSMENT:  INDICES</vt:lpstr>
      <vt:lpstr>Needs by geography/Indices</vt:lpstr>
      <vt:lpstr> APPROACH  TO IDENTIFY PRIORITY NEEDS</vt:lpstr>
      <vt:lpstr> APPROACH  TO IDENTIFY PRIORITY NEEDS</vt:lpstr>
      <vt:lpstr>PRIORITY NEEDS BY GEOGRAPHY HOMEOWNER INDEX METHODS</vt:lpstr>
      <vt:lpstr>RENTER NEEDS BY GEOGRAPHY INDEX METHODS</vt:lpstr>
      <vt:lpstr>Needs by geography web links</vt:lpstr>
      <vt:lpstr>THE BALTIMORE REGION A closer look</vt:lpstr>
      <vt:lpstr>Summary findings</vt:lpstr>
      <vt:lpstr> GREATER BALTIMORE OWNER PRIORITY NEEDS</vt:lpstr>
      <vt:lpstr>Homeownership Index  – for more, see appendix G</vt:lpstr>
      <vt:lpstr>Homeownership needs and actions</vt:lpstr>
      <vt:lpstr> GREATER BALTIMORE RENTER PRIORITY NEEDS</vt:lpstr>
      <vt:lpstr>Rental Index  – for more, see appendix G</vt:lpstr>
      <vt:lpstr>Rental market needs and actions</vt:lpstr>
      <vt:lpstr>Needs by geography web links</vt:lpstr>
      <vt:lpstr>COMMENTS OR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Searfoss, Laura</dc:creator>
  <cp:lastModifiedBy> </cp:lastModifiedBy>
  <cp:revision>58</cp:revision>
  <dcterms:created xsi:type="dcterms:W3CDTF">2020-06-23T16:36:01Z</dcterms:created>
  <dcterms:modified xsi:type="dcterms:W3CDTF">2021-07-19T13:58:46Z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0x0101009762A93F7F4A384089DB7EC8B0A62CB3</vt:lpwstr>
  </property>
</Properties>
</file>